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x-wav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6"/>
  </p:notesMasterIdLst>
  <p:sldIdLst>
    <p:sldId id="256" r:id="rId2"/>
    <p:sldId id="258" r:id="rId3"/>
    <p:sldId id="262" r:id="rId4"/>
    <p:sldId id="263" r:id="rId5"/>
    <p:sldId id="259" r:id="rId6"/>
    <p:sldId id="264" r:id="rId7"/>
    <p:sldId id="265" r:id="rId8"/>
    <p:sldId id="266" r:id="rId9"/>
    <p:sldId id="267" r:id="rId10"/>
    <p:sldId id="280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7" r:id="rId19"/>
    <p:sldId id="279" r:id="rId20"/>
    <p:sldId id="278" r:id="rId21"/>
    <p:sldId id="276" r:id="rId22"/>
    <p:sldId id="281" r:id="rId23"/>
    <p:sldId id="282" r:id="rId24"/>
    <p:sldId id="283" r:id="rId25"/>
    <p:sldId id="284" r:id="rId26"/>
    <p:sldId id="285" r:id="rId27"/>
    <p:sldId id="286" r:id="rId28"/>
    <p:sldId id="287" r:id="rId29"/>
    <p:sldId id="288" r:id="rId30"/>
    <p:sldId id="289" r:id="rId31"/>
    <p:sldId id="290" r:id="rId32"/>
    <p:sldId id="291" r:id="rId33"/>
    <p:sldId id="292" r:id="rId34"/>
    <p:sldId id="293" r:id="rId35"/>
    <p:sldId id="294" r:id="rId36"/>
    <p:sldId id="295" r:id="rId37"/>
    <p:sldId id="296" r:id="rId38"/>
    <p:sldId id="297" r:id="rId39"/>
    <p:sldId id="298" r:id="rId40"/>
    <p:sldId id="299" r:id="rId41"/>
    <p:sldId id="300" r:id="rId42"/>
    <p:sldId id="301" r:id="rId43"/>
    <p:sldId id="302" r:id="rId44"/>
    <p:sldId id="303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889DB"/>
    <a:srgbClr val="EE8640"/>
    <a:srgbClr val="934BC9"/>
    <a:srgbClr val="F2A16A"/>
    <a:srgbClr val="F09456"/>
    <a:srgbClr val="C55A11"/>
    <a:srgbClr val="ED7D31"/>
    <a:srgbClr val="F19B61"/>
    <a:srgbClr val="AC75D5"/>
    <a:srgbClr val="F5B48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661" autoAdjust="0"/>
    <p:restoredTop sz="94660"/>
  </p:normalViewPr>
  <p:slideViewPr>
    <p:cSldViewPr snapToGrid="0">
      <p:cViewPr varScale="1">
        <p:scale>
          <a:sx n="79" d="100"/>
          <a:sy n="79" d="100"/>
        </p:scale>
        <p:origin x="96" y="7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A41292-95EB-4569-BDAA-916C90F1CC3C}" type="datetimeFigureOut">
              <a:rPr lang="en-US" smtClean="0"/>
              <a:t>12/16/2019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D83127-D4D1-4F84-87B2-B497D50D26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4460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D83127-D4D1-4F84-87B2-B497D50D26C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8456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D83127-D4D1-4F84-87B2-B497D50D26C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7891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D83127-D4D1-4F84-87B2-B497D50D26C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6062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D83127-D4D1-4F84-87B2-B497D50D26C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4749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D83127-D4D1-4F84-87B2-B497D50D26C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84666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D83127-D4D1-4F84-87B2-B497D50D26C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0696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D83127-D4D1-4F84-87B2-B497D50D26C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7936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D83127-D4D1-4F84-87B2-B497D50D26C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7898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D83127-D4D1-4F84-87B2-B497D50D26C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39115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D83127-D4D1-4F84-87B2-B497D50D26C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33491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D83127-D4D1-4F84-87B2-B497D50D26C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7199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D83127-D4D1-4F84-87B2-B497D50D26C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97195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D83127-D4D1-4F84-87B2-B497D50D26C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48361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D83127-D4D1-4F84-87B2-B497D50D26CA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76097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D83127-D4D1-4F84-87B2-B497D50D26CA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77805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D83127-D4D1-4F84-87B2-B497D50D26CA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8663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D83127-D4D1-4F84-87B2-B497D50D26CA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446637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D83127-D4D1-4F84-87B2-B497D50D26CA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6513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D83127-D4D1-4F84-87B2-B497D50D26CA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3945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D83127-D4D1-4F84-87B2-B497D50D26C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8444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D83127-D4D1-4F84-87B2-B497D50D26C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1681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D83127-D4D1-4F84-87B2-B497D50D26C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2336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D83127-D4D1-4F84-87B2-B497D50D26C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7929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D83127-D4D1-4F84-87B2-B497D50D26C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32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D83127-D4D1-4F84-87B2-B497D50D26C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3016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D83127-D4D1-4F84-87B2-B497D50D26C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4821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4293F-AE62-467E-AE05-41A253A3DB4E}" type="datetimeFigureOut">
              <a:rPr lang="en-US" smtClean="0"/>
              <a:t>12/16/2019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6BF85-44C1-41EA-82F3-DCF163E2C5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5348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4293F-AE62-467E-AE05-41A253A3DB4E}" type="datetimeFigureOut">
              <a:rPr lang="en-US" smtClean="0"/>
              <a:t>12/16/2019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6BF85-44C1-41EA-82F3-DCF163E2C5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1424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4293F-AE62-467E-AE05-41A253A3DB4E}" type="datetimeFigureOut">
              <a:rPr lang="en-US" smtClean="0"/>
              <a:t>12/16/2019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6BF85-44C1-41EA-82F3-DCF163E2C5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7411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4293F-AE62-467E-AE05-41A253A3DB4E}" type="datetimeFigureOut">
              <a:rPr lang="en-US" smtClean="0"/>
              <a:t>12/16/2019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6BF85-44C1-41EA-82F3-DCF163E2C5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657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4293F-AE62-467E-AE05-41A253A3DB4E}" type="datetimeFigureOut">
              <a:rPr lang="en-US" smtClean="0"/>
              <a:t>12/16/2019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6BF85-44C1-41EA-82F3-DCF163E2C5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2968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4293F-AE62-467E-AE05-41A253A3DB4E}" type="datetimeFigureOut">
              <a:rPr lang="en-US" smtClean="0"/>
              <a:t>12/16/2019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6BF85-44C1-41EA-82F3-DCF163E2C5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7580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4293F-AE62-467E-AE05-41A253A3DB4E}" type="datetimeFigureOut">
              <a:rPr lang="en-US" smtClean="0"/>
              <a:t>12/16/2019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6BF85-44C1-41EA-82F3-DCF163E2C5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22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4293F-AE62-467E-AE05-41A253A3DB4E}" type="datetimeFigureOut">
              <a:rPr lang="en-US" smtClean="0"/>
              <a:t>12/16/2019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6BF85-44C1-41EA-82F3-DCF163E2C5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7739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4293F-AE62-467E-AE05-41A253A3DB4E}" type="datetimeFigureOut">
              <a:rPr lang="en-US" smtClean="0"/>
              <a:t>12/16/2019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6BF85-44C1-41EA-82F3-DCF163E2C5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5397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4293F-AE62-467E-AE05-41A253A3DB4E}" type="datetimeFigureOut">
              <a:rPr lang="en-US" smtClean="0"/>
              <a:t>12/16/2019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6BF85-44C1-41EA-82F3-DCF163E2C5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2602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4293F-AE62-467E-AE05-41A253A3DB4E}" type="datetimeFigureOut">
              <a:rPr lang="en-US" smtClean="0"/>
              <a:t>12/16/2019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6BF85-44C1-41EA-82F3-DCF163E2C5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5176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C4293F-AE62-467E-AE05-41A253A3DB4E}" type="datetimeFigureOut">
              <a:rPr lang="en-US" smtClean="0"/>
              <a:t>12/16/2019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66BF85-44C1-41EA-82F3-DCF163E2C5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7895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audio" Target="../media/audio1.wav"/><Relationship Id="rId5" Type="http://schemas.openxmlformats.org/officeDocument/2006/relationships/image" Target="../media/image2.png"/><Relationship Id="rId4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audio" Target="../media/audio1.wav"/><Relationship Id="rId5" Type="http://schemas.openxmlformats.org/officeDocument/2006/relationships/image" Target="../media/image8.jp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audio" Target="../media/audio1.wav"/><Relationship Id="rId5" Type="http://schemas.openxmlformats.org/officeDocument/2006/relationships/image" Target="../media/image9.jp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wav"/><Relationship Id="rId3" Type="http://schemas.openxmlformats.org/officeDocument/2006/relationships/audio" Target="../media/audio1.wav"/><Relationship Id="rId7" Type="http://schemas.openxmlformats.org/officeDocument/2006/relationships/image" Target="../media/image1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jpg"/><Relationship Id="rId5" Type="http://schemas.openxmlformats.org/officeDocument/2006/relationships/image" Target="../media/image10.jp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audio" Target="../media/audio1.wav"/><Relationship Id="rId5" Type="http://schemas.openxmlformats.org/officeDocument/2006/relationships/image" Target="../media/image13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audio" Target="../media/audio1.wav"/><Relationship Id="rId5" Type="http://schemas.openxmlformats.org/officeDocument/2006/relationships/image" Target="../media/image14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audio" Target="../media/audio1.wav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audio" Target="../media/audio1.wav"/><Relationship Id="rId5" Type="http://schemas.openxmlformats.org/officeDocument/2006/relationships/image" Target="../media/image2.pn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audio" Target="../media/audio1.wav"/><Relationship Id="rId5" Type="http://schemas.openxmlformats.org/officeDocument/2006/relationships/image" Target="../media/image17.pn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audio" Target="../media/audio1.wav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kshaychavan97/Employee-Management-System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mayureshps/Employee-Management-System" TargetMode="External"/><Relationship Id="rId4" Type="http://schemas.openxmlformats.org/officeDocument/2006/relationships/hyperlink" Target="https://github.com/ArpitaSarvi/Employee-Management-System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audio" Target="../media/audio1.wav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audio" Target="../media/audio1.wav"/><Relationship Id="rId5" Type="http://schemas.openxmlformats.org/officeDocument/2006/relationships/image" Target="../media/image2.png"/><Relationship Id="rId4" Type="http://schemas.openxmlformats.org/officeDocument/2006/relationships/image" Target="../media/image1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audio" Target="../media/audio1.wav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audio" Target="../media/audio1.wav"/><Relationship Id="rId5" Type="http://schemas.openxmlformats.org/officeDocument/2006/relationships/image" Target="../media/image20.jpg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audio" Target="../media/audio1.wav"/><Relationship Id="rId5" Type="http://schemas.openxmlformats.org/officeDocument/2006/relationships/image" Target="../media/image21.jpg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audio" Target="../media/audio1.wav"/><Relationship Id="rId5" Type="http://schemas.openxmlformats.org/officeDocument/2006/relationships/image" Target="../media/image23.jpg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audio" Target="../media/audio1.wav"/><Relationship Id="rId5" Type="http://schemas.openxmlformats.org/officeDocument/2006/relationships/image" Target="../media/image24.jp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audio" Target="../media/audio1.wav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audio" Target="../media/audio1.wav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jpg"/><Relationship Id="rId5" Type="http://schemas.openxmlformats.org/officeDocument/2006/relationships/image" Target="../media/image25.jpg"/><Relationship Id="rId4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audio" Target="../media/audio1.wav"/><Relationship Id="rId5" Type="http://schemas.openxmlformats.org/officeDocument/2006/relationships/image" Target="../media/image27.jpg"/><Relationship Id="rId4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kshaychavan97/TestAutomation" TargetMode="External"/><Relationship Id="rId7" Type="http://schemas.openxmlformats.org/officeDocument/2006/relationships/hyperlink" Target="https://github.com/Sandeep-174/TestAutomation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mayureshps/TestAutomation" TargetMode="External"/><Relationship Id="rId5" Type="http://schemas.openxmlformats.org/officeDocument/2006/relationships/hyperlink" Target="https://github.com/zabimd18/TestAutomation" TargetMode="External"/><Relationship Id="rId4" Type="http://schemas.openxmlformats.org/officeDocument/2006/relationships/hyperlink" Target="https://github.com/ArpitaSarvi/TestAutomation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audio" Target="../media/audio1.wav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audio" Target="../media/audio1.wav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audio" Target="../media/audio1.wav"/><Relationship Id="rId5" Type="http://schemas.openxmlformats.org/officeDocument/2006/relationships/image" Target="../media/image4.jp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audio" Target="../media/audio1.wav"/><Relationship Id="rId5" Type="http://schemas.openxmlformats.org/officeDocument/2006/relationships/image" Target="../media/image5.jp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audio" Target="../media/audio1.wav"/><Relationship Id="rId5" Type="http://schemas.openxmlformats.org/officeDocument/2006/relationships/image" Target="../media/image6.jp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audio" Target="../media/audio1.wav"/><Relationship Id="rId5" Type="http://schemas.openxmlformats.org/officeDocument/2006/relationships/image" Target="../media/image7.jp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927289" y="3673831"/>
            <a:ext cx="2580290" cy="1251223"/>
          </a:xfrm>
        </p:spPr>
        <p:txBody>
          <a:bodyPr/>
          <a:lstStyle/>
          <a:p>
            <a:endParaRPr lang="en-US" dirty="0" smtClean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algn="r"/>
            <a:r>
              <a:rPr lang="en-US" sz="32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Team: </a:t>
            </a:r>
            <a:r>
              <a:rPr lang="en-US" sz="3200" b="1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SAZAM</a:t>
            </a:r>
            <a:endParaRPr lang="en-US" sz="32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394" y="1219200"/>
            <a:ext cx="6873412" cy="5155059"/>
          </a:xfrm>
          <a:prstGeom prst="rect">
            <a:avLst/>
          </a:prstGeom>
        </p:spPr>
      </p:pic>
      <p:sp>
        <p:nvSpPr>
          <p:cNvPr id="39" name="Rectangle 38"/>
          <p:cNvSpPr/>
          <p:nvPr/>
        </p:nvSpPr>
        <p:spPr>
          <a:xfrm>
            <a:off x="347394" y="706111"/>
            <a:ext cx="6888600" cy="5668147"/>
          </a:xfrm>
          <a:prstGeom prst="rect">
            <a:avLst/>
          </a:prstGeom>
          <a:solidFill>
            <a:schemeClr val="bg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39131" y="596994"/>
            <a:ext cx="6756606" cy="2916407"/>
          </a:xfrm>
        </p:spPr>
        <p:txBody>
          <a:bodyPr>
            <a:normAutofit/>
          </a:bodyPr>
          <a:lstStyle/>
          <a:p>
            <a:r>
              <a:rPr lang="en-US" b="1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Employee </a:t>
            </a:r>
            <a:br>
              <a:rPr lang="en-US" b="1" dirty="0" smtClean="0">
                <a:latin typeface="Cambria Math" panose="02040503050406030204" pitchFamily="18" charset="0"/>
                <a:ea typeface="Cambria Math" panose="02040503050406030204" pitchFamily="18" charset="0"/>
              </a:rPr>
            </a:br>
            <a:r>
              <a:rPr lang="en-US" b="1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Management System</a:t>
            </a:r>
            <a:endParaRPr lang="en-US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grpSp>
        <p:nvGrpSpPr>
          <p:cNvPr id="41" name="Group 40"/>
          <p:cNvGrpSpPr/>
          <p:nvPr/>
        </p:nvGrpSpPr>
        <p:grpSpPr>
          <a:xfrm>
            <a:off x="315310" y="247377"/>
            <a:ext cx="11577144" cy="6316069"/>
            <a:chOff x="315310" y="247377"/>
            <a:chExt cx="11577144" cy="6316069"/>
          </a:xfrm>
        </p:grpSpPr>
        <p:grpSp>
          <p:nvGrpSpPr>
            <p:cNvPr id="42" name="Group 41"/>
            <p:cNvGrpSpPr/>
            <p:nvPr/>
          </p:nvGrpSpPr>
          <p:grpSpPr>
            <a:xfrm>
              <a:off x="315310" y="247377"/>
              <a:ext cx="11577144" cy="6316069"/>
              <a:chOff x="315310" y="231611"/>
              <a:chExt cx="11577144" cy="6316069"/>
            </a:xfrm>
          </p:grpSpPr>
          <p:sp>
            <p:nvSpPr>
              <p:cNvPr id="44" name="Rectangle 43"/>
              <p:cNvSpPr/>
              <p:nvPr/>
            </p:nvSpPr>
            <p:spPr>
              <a:xfrm>
                <a:off x="3389586" y="231611"/>
                <a:ext cx="8502868" cy="189187"/>
              </a:xfrm>
              <a:prstGeom prst="rect">
                <a:avLst/>
              </a:prstGeom>
              <a:gradFill flip="none" rotWithShape="1">
                <a:gsLst>
                  <a:gs pos="0">
                    <a:srgbClr val="F48B3C">
                      <a:tint val="66000"/>
                      <a:satMod val="160000"/>
                    </a:srgbClr>
                  </a:gs>
                  <a:gs pos="50000">
                    <a:srgbClr val="F48B3C">
                      <a:tint val="44500"/>
                      <a:satMod val="160000"/>
                    </a:srgbClr>
                  </a:gs>
                  <a:gs pos="100000">
                    <a:srgbClr val="F48B3C">
                      <a:tint val="23500"/>
                      <a:satMod val="160000"/>
                    </a:srgbClr>
                  </a:gs>
                </a:gsLst>
                <a:lin ang="5400000" scaled="1"/>
                <a:tileRect/>
              </a:gra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315310" y="6358493"/>
                <a:ext cx="8502868" cy="189187"/>
              </a:xfrm>
              <a:prstGeom prst="rect">
                <a:avLst/>
              </a:prstGeom>
              <a:gradFill flip="none" rotWithShape="1">
                <a:gsLst>
                  <a:gs pos="0">
                    <a:srgbClr val="7030A0">
                      <a:tint val="66000"/>
                      <a:satMod val="160000"/>
                    </a:srgbClr>
                  </a:gs>
                  <a:gs pos="50000">
                    <a:srgbClr val="7030A0">
                      <a:tint val="44500"/>
                      <a:satMod val="160000"/>
                    </a:srgbClr>
                  </a:gs>
                  <a:gs pos="100000">
                    <a:srgbClr val="7030A0">
                      <a:tint val="23500"/>
                      <a:satMod val="160000"/>
                    </a:srgbClr>
                  </a:gs>
                </a:gsLst>
                <a:lin ang="16200000" scaled="1"/>
                <a:tileRect/>
              </a:gra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01978" y="5887256"/>
              <a:ext cx="2190476" cy="6761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10686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suction.wav"/>
          </p:stSnd>
        </p:sndAc>
      </p:transition>
    </mc:Choice>
    <mc:Fallback xmlns="">
      <p:transition spd="slow">
        <p:sndAc>
          <p:stSnd>
            <p:snd r:embed="rId6" name="suction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ctrTitle"/>
          </p:nvPr>
        </p:nvSpPr>
        <p:spPr>
          <a:xfrm>
            <a:off x="315310" y="436564"/>
            <a:ext cx="3927506" cy="595043"/>
          </a:xfrm>
        </p:spPr>
        <p:txBody>
          <a:bodyPr>
            <a:noAutofit/>
          </a:bodyPr>
          <a:lstStyle/>
          <a:p>
            <a:pPr algn="l"/>
            <a:r>
              <a:rPr lang="en-US" sz="40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Edit Employee</a:t>
            </a:r>
            <a:endParaRPr lang="en-US" sz="4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315310" y="247377"/>
            <a:ext cx="11577144" cy="6316069"/>
            <a:chOff x="315310" y="247377"/>
            <a:chExt cx="11577144" cy="6316069"/>
          </a:xfrm>
        </p:grpSpPr>
        <p:grpSp>
          <p:nvGrpSpPr>
            <p:cNvPr id="31" name="Group 30"/>
            <p:cNvGrpSpPr/>
            <p:nvPr/>
          </p:nvGrpSpPr>
          <p:grpSpPr>
            <a:xfrm>
              <a:off x="315310" y="247377"/>
              <a:ext cx="11577144" cy="6316069"/>
              <a:chOff x="315310" y="231611"/>
              <a:chExt cx="11577144" cy="6316069"/>
            </a:xfrm>
          </p:grpSpPr>
          <p:sp>
            <p:nvSpPr>
              <p:cNvPr id="33" name="Rectangle 32"/>
              <p:cNvSpPr/>
              <p:nvPr/>
            </p:nvSpPr>
            <p:spPr>
              <a:xfrm>
                <a:off x="3389586" y="231611"/>
                <a:ext cx="8502868" cy="189187"/>
              </a:xfrm>
              <a:prstGeom prst="rect">
                <a:avLst/>
              </a:prstGeom>
              <a:gradFill flip="none" rotWithShape="1">
                <a:gsLst>
                  <a:gs pos="0">
                    <a:srgbClr val="F48B3C">
                      <a:tint val="66000"/>
                      <a:satMod val="160000"/>
                    </a:srgbClr>
                  </a:gs>
                  <a:gs pos="50000">
                    <a:srgbClr val="F48B3C">
                      <a:tint val="44500"/>
                      <a:satMod val="160000"/>
                    </a:srgbClr>
                  </a:gs>
                  <a:gs pos="100000">
                    <a:srgbClr val="F48B3C">
                      <a:tint val="23500"/>
                      <a:satMod val="160000"/>
                    </a:srgbClr>
                  </a:gs>
                </a:gsLst>
                <a:lin ang="5400000" scaled="1"/>
                <a:tileRect/>
              </a:gra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315310" y="6358493"/>
                <a:ext cx="8502868" cy="189187"/>
              </a:xfrm>
              <a:prstGeom prst="rect">
                <a:avLst/>
              </a:prstGeom>
              <a:gradFill flip="none" rotWithShape="1">
                <a:gsLst>
                  <a:gs pos="0">
                    <a:srgbClr val="7030A0">
                      <a:tint val="66000"/>
                      <a:satMod val="160000"/>
                    </a:srgbClr>
                  </a:gs>
                  <a:gs pos="50000">
                    <a:srgbClr val="7030A0">
                      <a:tint val="44500"/>
                      <a:satMod val="160000"/>
                    </a:srgbClr>
                  </a:gs>
                  <a:gs pos="100000">
                    <a:srgbClr val="7030A0">
                      <a:tint val="23500"/>
                      <a:satMod val="160000"/>
                    </a:srgbClr>
                  </a:gs>
                </a:gsLst>
                <a:lin ang="16200000" scaled="1"/>
                <a:tileRect/>
              </a:gra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01978" y="5887256"/>
              <a:ext cx="2190476" cy="676190"/>
            </a:xfrm>
            <a:prstGeom prst="rect">
              <a:avLst/>
            </a:prstGeom>
          </p:spPr>
        </p:pic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9063" y="1220794"/>
            <a:ext cx="6772399" cy="4816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987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suction.wav"/>
          </p:stSnd>
        </p:sndAc>
      </p:transition>
    </mc:Choice>
    <mc:Fallback xmlns="">
      <p:transition spd="slow">
        <p:sndAc>
          <p:stSnd>
            <p:snd r:embed="rId6" name="suction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ctrTitle"/>
          </p:nvPr>
        </p:nvSpPr>
        <p:spPr>
          <a:xfrm>
            <a:off x="315310" y="436564"/>
            <a:ext cx="3939698" cy="595043"/>
          </a:xfrm>
        </p:spPr>
        <p:txBody>
          <a:bodyPr>
            <a:noAutofit/>
          </a:bodyPr>
          <a:lstStyle/>
          <a:p>
            <a:pPr algn="l"/>
            <a:r>
              <a:rPr lang="en-US" sz="40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Search Employee</a:t>
            </a:r>
            <a:endParaRPr lang="en-US" sz="4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315310" y="247377"/>
            <a:ext cx="11577144" cy="6316069"/>
            <a:chOff x="315310" y="247377"/>
            <a:chExt cx="11577144" cy="6316069"/>
          </a:xfrm>
        </p:grpSpPr>
        <p:grpSp>
          <p:nvGrpSpPr>
            <p:cNvPr id="31" name="Group 30"/>
            <p:cNvGrpSpPr/>
            <p:nvPr/>
          </p:nvGrpSpPr>
          <p:grpSpPr>
            <a:xfrm>
              <a:off x="315310" y="247377"/>
              <a:ext cx="11577144" cy="6316069"/>
              <a:chOff x="315310" y="231611"/>
              <a:chExt cx="11577144" cy="6316069"/>
            </a:xfrm>
          </p:grpSpPr>
          <p:sp>
            <p:nvSpPr>
              <p:cNvPr id="33" name="Rectangle 32"/>
              <p:cNvSpPr/>
              <p:nvPr/>
            </p:nvSpPr>
            <p:spPr>
              <a:xfrm>
                <a:off x="3389586" y="231611"/>
                <a:ext cx="8502868" cy="189187"/>
              </a:xfrm>
              <a:prstGeom prst="rect">
                <a:avLst/>
              </a:prstGeom>
              <a:gradFill flip="none" rotWithShape="1">
                <a:gsLst>
                  <a:gs pos="0">
                    <a:srgbClr val="F48B3C">
                      <a:tint val="66000"/>
                      <a:satMod val="160000"/>
                    </a:srgbClr>
                  </a:gs>
                  <a:gs pos="50000">
                    <a:srgbClr val="F48B3C">
                      <a:tint val="44500"/>
                      <a:satMod val="160000"/>
                    </a:srgbClr>
                  </a:gs>
                  <a:gs pos="100000">
                    <a:srgbClr val="F48B3C">
                      <a:tint val="23500"/>
                      <a:satMod val="160000"/>
                    </a:srgbClr>
                  </a:gs>
                </a:gsLst>
                <a:lin ang="5400000" scaled="1"/>
                <a:tileRect/>
              </a:gra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315310" y="6358493"/>
                <a:ext cx="8502868" cy="189187"/>
              </a:xfrm>
              <a:prstGeom prst="rect">
                <a:avLst/>
              </a:prstGeom>
              <a:gradFill flip="none" rotWithShape="1">
                <a:gsLst>
                  <a:gs pos="0">
                    <a:srgbClr val="7030A0">
                      <a:tint val="66000"/>
                      <a:satMod val="160000"/>
                    </a:srgbClr>
                  </a:gs>
                  <a:gs pos="50000">
                    <a:srgbClr val="7030A0">
                      <a:tint val="44500"/>
                      <a:satMod val="160000"/>
                    </a:srgbClr>
                  </a:gs>
                  <a:gs pos="100000">
                    <a:srgbClr val="7030A0">
                      <a:tint val="23500"/>
                      <a:satMod val="160000"/>
                    </a:srgbClr>
                  </a:gs>
                </a:gsLst>
                <a:lin ang="16200000" scaled="1"/>
                <a:tileRect/>
              </a:gra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01978" y="5887256"/>
              <a:ext cx="2190476" cy="676190"/>
            </a:xfrm>
            <a:prstGeom prst="rect">
              <a:avLst/>
            </a:prstGeom>
          </p:spPr>
        </p:pic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219" y="1031607"/>
            <a:ext cx="6707439" cy="4747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11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suction.wav"/>
          </p:stSnd>
        </p:sndAc>
      </p:transition>
    </mc:Choice>
    <mc:Fallback xmlns="">
      <p:transition spd="slow">
        <p:sndAc>
          <p:stSnd>
            <p:snd r:embed="rId6" name="suction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ctrTitle"/>
          </p:nvPr>
        </p:nvSpPr>
        <p:spPr>
          <a:xfrm>
            <a:off x="315310" y="436564"/>
            <a:ext cx="4461641" cy="685100"/>
          </a:xfrm>
        </p:spPr>
        <p:txBody>
          <a:bodyPr>
            <a:noAutofit/>
          </a:bodyPr>
          <a:lstStyle/>
          <a:p>
            <a:pPr algn="l"/>
            <a:r>
              <a:rPr lang="en-US" sz="40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Mobile Friendly</a:t>
            </a:r>
            <a:endParaRPr lang="en-US" sz="4000" dirty="0"/>
          </a:p>
        </p:txBody>
      </p:sp>
      <p:grpSp>
        <p:nvGrpSpPr>
          <p:cNvPr id="40" name="Group 39"/>
          <p:cNvGrpSpPr/>
          <p:nvPr/>
        </p:nvGrpSpPr>
        <p:grpSpPr>
          <a:xfrm>
            <a:off x="315310" y="247377"/>
            <a:ext cx="11577144" cy="6316069"/>
            <a:chOff x="315310" y="247377"/>
            <a:chExt cx="11577144" cy="6316069"/>
          </a:xfrm>
        </p:grpSpPr>
        <p:grpSp>
          <p:nvGrpSpPr>
            <p:cNvPr id="33" name="Group 32"/>
            <p:cNvGrpSpPr/>
            <p:nvPr/>
          </p:nvGrpSpPr>
          <p:grpSpPr>
            <a:xfrm>
              <a:off x="315310" y="247377"/>
              <a:ext cx="11577144" cy="6316069"/>
              <a:chOff x="315310" y="231611"/>
              <a:chExt cx="11577144" cy="6316069"/>
            </a:xfrm>
          </p:grpSpPr>
          <p:sp>
            <p:nvSpPr>
              <p:cNvPr id="35" name="Rectangle 34"/>
              <p:cNvSpPr/>
              <p:nvPr/>
            </p:nvSpPr>
            <p:spPr>
              <a:xfrm>
                <a:off x="3389586" y="231611"/>
                <a:ext cx="8502868" cy="189187"/>
              </a:xfrm>
              <a:prstGeom prst="rect">
                <a:avLst/>
              </a:prstGeom>
              <a:gradFill flip="none" rotWithShape="1">
                <a:gsLst>
                  <a:gs pos="0">
                    <a:srgbClr val="F48B3C">
                      <a:tint val="66000"/>
                      <a:satMod val="160000"/>
                    </a:srgbClr>
                  </a:gs>
                  <a:gs pos="50000">
                    <a:srgbClr val="F48B3C">
                      <a:tint val="44500"/>
                      <a:satMod val="160000"/>
                    </a:srgbClr>
                  </a:gs>
                  <a:gs pos="100000">
                    <a:srgbClr val="F48B3C">
                      <a:tint val="23500"/>
                      <a:satMod val="160000"/>
                    </a:srgbClr>
                  </a:gs>
                </a:gsLst>
                <a:lin ang="5400000" scaled="1"/>
                <a:tileRect/>
              </a:gra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315310" y="6358493"/>
                <a:ext cx="8502868" cy="189187"/>
              </a:xfrm>
              <a:prstGeom prst="rect">
                <a:avLst/>
              </a:prstGeom>
              <a:gradFill flip="none" rotWithShape="1">
                <a:gsLst>
                  <a:gs pos="0">
                    <a:srgbClr val="7030A0">
                      <a:tint val="66000"/>
                      <a:satMod val="160000"/>
                    </a:srgbClr>
                  </a:gs>
                  <a:gs pos="50000">
                    <a:srgbClr val="7030A0">
                      <a:tint val="44500"/>
                      <a:satMod val="160000"/>
                    </a:srgbClr>
                  </a:gs>
                  <a:gs pos="100000">
                    <a:srgbClr val="7030A0">
                      <a:tint val="23500"/>
                      <a:satMod val="160000"/>
                    </a:srgbClr>
                  </a:gs>
                </a:gsLst>
                <a:lin ang="16200000" scaled="1"/>
                <a:tileRect/>
              </a:gra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01978" y="5887256"/>
              <a:ext cx="2190476" cy="676190"/>
            </a:xfrm>
            <a:prstGeom prst="rect">
              <a:avLst/>
            </a:prstGeom>
          </p:spPr>
        </p:pic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5733" y="1119896"/>
            <a:ext cx="2788031" cy="454982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656" y="1121664"/>
            <a:ext cx="2786947" cy="454806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3590" y="1141098"/>
            <a:ext cx="2791818" cy="4556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724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suction.wav"/>
          </p:stSnd>
        </p:sndAc>
      </p:transition>
    </mc:Choice>
    <mc:Fallback xmlns="">
      <p:transition spd="slow">
        <p:sndAc>
          <p:stSnd>
            <p:snd r:embed="rId8" name="suction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ctrTitle"/>
          </p:nvPr>
        </p:nvSpPr>
        <p:spPr>
          <a:xfrm>
            <a:off x="315310" y="422023"/>
            <a:ext cx="6743858" cy="685100"/>
          </a:xfrm>
        </p:spPr>
        <p:txBody>
          <a:bodyPr>
            <a:noAutofit/>
          </a:bodyPr>
          <a:lstStyle/>
          <a:p>
            <a:pPr algn="l"/>
            <a:r>
              <a:rPr lang="en-US" sz="40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Sample Code- EmployeePOJO</a:t>
            </a:r>
            <a:endParaRPr lang="en-US" sz="4000" dirty="0"/>
          </a:p>
        </p:txBody>
      </p:sp>
      <p:grpSp>
        <p:nvGrpSpPr>
          <p:cNvPr id="40" name="Group 39"/>
          <p:cNvGrpSpPr/>
          <p:nvPr/>
        </p:nvGrpSpPr>
        <p:grpSpPr>
          <a:xfrm>
            <a:off x="315310" y="247377"/>
            <a:ext cx="11577144" cy="6316069"/>
            <a:chOff x="315310" y="247377"/>
            <a:chExt cx="11577144" cy="6316069"/>
          </a:xfrm>
        </p:grpSpPr>
        <p:grpSp>
          <p:nvGrpSpPr>
            <p:cNvPr id="33" name="Group 32"/>
            <p:cNvGrpSpPr/>
            <p:nvPr/>
          </p:nvGrpSpPr>
          <p:grpSpPr>
            <a:xfrm>
              <a:off x="315310" y="247377"/>
              <a:ext cx="11577144" cy="6316069"/>
              <a:chOff x="315310" y="231611"/>
              <a:chExt cx="11577144" cy="6316069"/>
            </a:xfrm>
          </p:grpSpPr>
          <p:sp>
            <p:nvSpPr>
              <p:cNvPr id="35" name="Rectangle 34"/>
              <p:cNvSpPr/>
              <p:nvPr/>
            </p:nvSpPr>
            <p:spPr>
              <a:xfrm>
                <a:off x="3389586" y="231611"/>
                <a:ext cx="8502868" cy="189187"/>
              </a:xfrm>
              <a:prstGeom prst="rect">
                <a:avLst/>
              </a:prstGeom>
              <a:gradFill flip="none" rotWithShape="1">
                <a:gsLst>
                  <a:gs pos="0">
                    <a:srgbClr val="F48B3C">
                      <a:tint val="66000"/>
                      <a:satMod val="160000"/>
                    </a:srgbClr>
                  </a:gs>
                  <a:gs pos="50000">
                    <a:srgbClr val="F48B3C">
                      <a:tint val="44500"/>
                      <a:satMod val="160000"/>
                    </a:srgbClr>
                  </a:gs>
                  <a:gs pos="100000">
                    <a:srgbClr val="F48B3C">
                      <a:tint val="23500"/>
                      <a:satMod val="160000"/>
                    </a:srgbClr>
                  </a:gs>
                </a:gsLst>
                <a:lin ang="5400000" scaled="1"/>
                <a:tileRect/>
              </a:gra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315310" y="6358493"/>
                <a:ext cx="8502868" cy="189187"/>
              </a:xfrm>
              <a:prstGeom prst="rect">
                <a:avLst/>
              </a:prstGeom>
              <a:gradFill flip="none" rotWithShape="1">
                <a:gsLst>
                  <a:gs pos="0">
                    <a:srgbClr val="7030A0">
                      <a:tint val="66000"/>
                      <a:satMod val="160000"/>
                    </a:srgbClr>
                  </a:gs>
                  <a:gs pos="50000">
                    <a:srgbClr val="7030A0">
                      <a:tint val="44500"/>
                      <a:satMod val="160000"/>
                    </a:srgbClr>
                  </a:gs>
                  <a:gs pos="100000">
                    <a:srgbClr val="7030A0">
                      <a:tint val="23500"/>
                      <a:satMod val="160000"/>
                    </a:srgbClr>
                  </a:gs>
                </a:gsLst>
                <a:lin ang="16200000" scaled="1"/>
                <a:tileRect/>
              </a:gra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01978" y="5887256"/>
              <a:ext cx="2190476" cy="676190"/>
            </a:xfrm>
            <a:prstGeom prst="rect">
              <a:avLst/>
            </a:prstGeom>
          </p:spPr>
        </p:pic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772" y="1107123"/>
            <a:ext cx="7655306" cy="5050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480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suction.wav"/>
          </p:stSnd>
        </p:sndAc>
      </p:transition>
    </mc:Choice>
    <mc:Fallback xmlns="">
      <p:transition spd="slow">
        <p:sndAc>
          <p:stSnd>
            <p:snd r:embed="rId6" name="suction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/>
          <p:cNvGrpSpPr/>
          <p:nvPr/>
        </p:nvGrpSpPr>
        <p:grpSpPr>
          <a:xfrm>
            <a:off x="315310" y="247377"/>
            <a:ext cx="11577144" cy="6316069"/>
            <a:chOff x="315310" y="247377"/>
            <a:chExt cx="11577144" cy="6316069"/>
          </a:xfrm>
        </p:grpSpPr>
        <p:grpSp>
          <p:nvGrpSpPr>
            <p:cNvPr id="33" name="Group 32"/>
            <p:cNvGrpSpPr/>
            <p:nvPr/>
          </p:nvGrpSpPr>
          <p:grpSpPr>
            <a:xfrm>
              <a:off x="315310" y="247377"/>
              <a:ext cx="11577144" cy="6316069"/>
              <a:chOff x="315310" y="231611"/>
              <a:chExt cx="11577144" cy="6316069"/>
            </a:xfrm>
          </p:grpSpPr>
          <p:sp>
            <p:nvSpPr>
              <p:cNvPr id="35" name="Rectangle 34"/>
              <p:cNvSpPr/>
              <p:nvPr/>
            </p:nvSpPr>
            <p:spPr>
              <a:xfrm>
                <a:off x="3389586" y="231611"/>
                <a:ext cx="8502868" cy="189187"/>
              </a:xfrm>
              <a:prstGeom prst="rect">
                <a:avLst/>
              </a:prstGeom>
              <a:gradFill flip="none" rotWithShape="1">
                <a:gsLst>
                  <a:gs pos="0">
                    <a:srgbClr val="F48B3C">
                      <a:tint val="66000"/>
                      <a:satMod val="160000"/>
                    </a:srgbClr>
                  </a:gs>
                  <a:gs pos="50000">
                    <a:srgbClr val="F48B3C">
                      <a:tint val="44500"/>
                      <a:satMod val="160000"/>
                    </a:srgbClr>
                  </a:gs>
                  <a:gs pos="100000">
                    <a:srgbClr val="F48B3C">
                      <a:tint val="23500"/>
                      <a:satMod val="160000"/>
                    </a:srgbClr>
                  </a:gs>
                </a:gsLst>
                <a:lin ang="5400000" scaled="1"/>
                <a:tileRect/>
              </a:gra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315310" y="6358493"/>
                <a:ext cx="8502868" cy="189187"/>
              </a:xfrm>
              <a:prstGeom prst="rect">
                <a:avLst/>
              </a:prstGeom>
              <a:gradFill flip="none" rotWithShape="1">
                <a:gsLst>
                  <a:gs pos="0">
                    <a:srgbClr val="7030A0">
                      <a:tint val="66000"/>
                      <a:satMod val="160000"/>
                    </a:srgbClr>
                  </a:gs>
                  <a:gs pos="50000">
                    <a:srgbClr val="7030A0">
                      <a:tint val="44500"/>
                      <a:satMod val="160000"/>
                    </a:srgbClr>
                  </a:gs>
                  <a:gs pos="100000">
                    <a:srgbClr val="7030A0">
                      <a:tint val="23500"/>
                      <a:satMod val="160000"/>
                    </a:srgbClr>
                  </a:gs>
                </a:gsLst>
                <a:lin ang="16200000" scaled="1"/>
                <a:tileRect/>
              </a:gra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01978" y="5887256"/>
              <a:ext cx="2190476" cy="676190"/>
            </a:xfrm>
            <a:prstGeom prst="rect">
              <a:avLst/>
            </a:prstGeom>
          </p:spPr>
        </p:pic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4445" y="1107123"/>
            <a:ext cx="7041494" cy="5013261"/>
          </a:xfrm>
          <a:prstGeom prst="rect">
            <a:avLst/>
          </a:prstGeom>
        </p:spPr>
      </p:pic>
      <p:sp>
        <p:nvSpPr>
          <p:cNvPr id="8" name="Title 15"/>
          <p:cNvSpPr>
            <a:spLocks noGrp="1"/>
          </p:cNvSpPr>
          <p:nvPr>
            <p:ph type="ctrTitle"/>
          </p:nvPr>
        </p:nvSpPr>
        <p:spPr>
          <a:xfrm>
            <a:off x="315310" y="422023"/>
            <a:ext cx="7621682" cy="685100"/>
          </a:xfrm>
        </p:spPr>
        <p:txBody>
          <a:bodyPr>
            <a:noAutofit/>
          </a:bodyPr>
          <a:lstStyle/>
          <a:p>
            <a:pPr algn="l"/>
            <a:r>
              <a:rPr lang="en-US" sz="4000" dirty="0">
                <a:latin typeface="Cambria Math" panose="02040503050406030204" pitchFamily="18" charset="0"/>
                <a:ea typeface="Cambria Math" panose="02040503050406030204" pitchFamily="18" charset="0"/>
              </a:rPr>
              <a:t>Sample Code- </a:t>
            </a:r>
            <a:r>
              <a:rPr lang="en-US" sz="40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EmployeeDAO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456429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suction.wav"/>
          </p:stSnd>
        </p:sndAc>
      </p:transition>
    </mc:Choice>
    <mc:Fallback xmlns="">
      <p:transition spd="slow">
        <p:sndAc>
          <p:stSnd>
            <p:snd r:embed="rId6" name="suction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/>
          <p:cNvGrpSpPr/>
          <p:nvPr/>
        </p:nvGrpSpPr>
        <p:grpSpPr>
          <a:xfrm>
            <a:off x="315310" y="247377"/>
            <a:ext cx="11577144" cy="6316069"/>
            <a:chOff x="315310" y="247377"/>
            <a:chExt cx="11577144" cy="6316069"/>
          </a:xfrm>
        </p:grpSpPr>
        <p:grpSp>
          <p:nvGrpSpPr>
            <p:cNvPr id="33" name="Group 32"/>
            <p:cNvGrpSpPr/>
            <p:nvPr/>
          </p:nvGrpSpPr>
          <p:grpSpPr>
            <a:xfrm>
              <a:off x="315310" y="247377"/>
              <a:ext cx="11577144" cy="6316069"/>
              <a:chOff x="315310" y="231611"/>
              <a:chExt cx="11577144" cy="6316069"/>
            </a:xfrm>
          </p:grpSpPr>
          <p:sp>
            <p:nvSpPr>
              <p:cNvPr id="35" name="Rectangle 34"/>
              <p:cNvSpPr/>
              <p:nvPr/>
            </p:nvSpPr>
            <p:spPr>
              <a:xfrm>
                <a:off x="3389586" y="231611"/>
                <a:ext cx="8502868" cy="189187"/>
              </a:xfrm>
              <a:prstGeom prst="rect">
                <a:avLst/>
              </a:prstGeom>
              <a:gradFill flip="none" rotWithShape="1">
                <a:gsLst>
                  <a:gs pos="0">
                    <a:srgbClr val="F48B3C">
                      <a:tint val="66000"/>
                      <a:satMod val="160000"/>
                    </a:srgbClr>
                  </a:gs>
                  <a:gs pos="50000">
                    <a:srgbClr val="F48B3C">
                      <a:tint val="44500"/>
                      <a:satMod val="160000"/>
                    </a:srgbClr>
                  </a:gs>
                  <a:gs pos="100000">
                    <a:srgbClr val="F48B3C">
                      <a:tint val="23500"/>
                      <a:satMod val="160000"/>
                    </a:srgbClr>
                  </a:gs>
                </a:gsLst>
                <a:lin ang="5400000" scaled="1"/>
                <a:tileRect/>
              </a:gra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315310" y="6358493"/>
                <a:ext cx="8502868" cy="189187"/>
              </a:xfrm>
              <a:prstGeom prst="rect">
                <a:avLst/>
              </a:prstGeom>
              <a:gradFill flip="none" rotWithShape="1">
                <a:gsLst>
                  <a:gs pos="0">
                    <a:srgbClr val="7030A0">
                      <a:tint val="66000"/>
                      <a:satMod val="160000"/>
                    </a:srgbClr>
                  </a:gs>
                  <a:gs pos="50000">
                    <a:srgbClr val="7030A0">
                      <a:tint val="44500"/>
                      <a:satMod val="160000"/>
                    </a:srgbClr>
                  </a:gs>
                  <a:gs pos="100000">
                    <a:srgbClr val="7030A0">
                      <a:tint val="23500"/>
                      <a:satMod val="160000"/>
                    </a:srgbClr>
                  </a:gs>
                </a:gsLst>
                <a:lin ang="16200000" scaled="1"/>
                <a:tileRect/>
              </a:gra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01978" y="5887256"/>
              <a:ext cx="2190476" cy="676190"/>
            </a:xfrm>
            <a:prstGeom prst="rect">
              <a:avLst/>
            </a:prstGeom>
          </p:spPr>
        </p:pic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2557" y="1107123"/>
            <a:ext cx="7389421" cy="5012130"/>
          </a:xfrm>
          <a:prstGeom prst="rect">
            <a:avLst/>
          </a:prstGeom>
        </p:spPr>
      </p:pic>
      <p:sp>
        <p:nvSpPr>
          <p:cNvPr id="8" name="Title 15"/>
          <p:cNvSpPr>
            <a:spLocks noGrp="1"/>
          </p:cNvSpPr>
          <p:nvPr>
            <p:ph type="ctrTitle"/>
          </p:nvPr>
        </p:nvSpPr>
        <p:spPr>
          <a:xfrm>
            <a:off x="315310" y="422023"/>
            <a:ext cx="7073042" cy="685100"/>
          </a:xfrm>
        </p:spPr>
        <p:txBody>
          <a:bodyPr>
            <a:noAutofit/>
          </a:bodyPr>
          <a:lstStyle/>
          <a:p>
            <a:pPr algn="l"/>
            <a:r>
              <a:rPr lang="en-US" sz="4000" dirty="0">
                <a:latin typeface="Cambria Math" panose="02040503050406030204" pitchFamily="18" charset="0"/>
                <a:ea typeface="Cambria Math" panose="02040503050406030204" pitchFamily="18" charset="0"/>
              </a:rPr>
              <a:t>Sample Code- Edit </a:t>
            </a:r>
            <a:r>
              <a:rPr lang="en-US" sz="40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Employee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370980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suction.wav"/>
          </p:stSnd>
        </p:sndAc>
      </p:transition>
    </mc:Choice>
    <mc:Fallback xmlns="">
      <p:transition spd="slow">
        <p:sndAc>
          <p:stSnd>
            <p:snd r:embed="rId6" name="suction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39" b="26384"/>
          <a:stretch/>
        </p:blipFill>
        <p:spPr>
          <a:xfrm>
            <a:off x="1651550" y="1107122"/>
            <a:ext cx="9145666" cy="4940747"/>
          </a:xfrm>
          <a:prstGeom prst="rect">
            <a:avLst/>
          </a:prstGeom>
        </p:spPr>
      </p:pic>
      <p:grpSp>
        <p:nvGrpSpPr>
          <p:cNvPr id="40" name="Group 39"/>
          <p:cNvGrpSpPr/>
          <p:nvPr/>
        </p:nvGrpSpPr>
        <p:grpSpPr>
          <a:xfrm>
            <a:off x="315310" y="247377"/>
            <a:ext cx="11577144" cy="6316069"/>
            <a:chOff x="315310" y="247377"/>
            <a:chExt cx="11577144" cy="6316069"/>
          </a:xfrm>
        </p:grpSpPr>
        <p:grpSp>
          <p:nvGrpSpPr>
            <p:cNvPr id="33" name="Group 32"/>
            <p:cNvGrpSpPr/>
            <p:nvPr/>
          </p:nvGrpSpPr>
          <p:grpSpPr>
            <a:xfrm>
              <a:off x="315310" y="247377"/>
              <a:ext cx="11577144" cy="6316069"/>
              <a:chOff x="315310" y="231611"/>
              <a:chExt cx="11577144" cy="6316069"/>
            </a:xfrm>
          </p:grpSpPr>
          <p:sp>
            <p:nvSpPr>
              <p:cNvPr id="35" name="Rectangle 34"/>
              <p:cNvSpPr/>
              <p:nvPr/>
            </p:nvSpPr>
            <p:spPr>
              <a:xfrm>
                <a:off x="3389586" y="231611"/>
                <a:ext cx="8502868" cy="189187"/>
              </a:xfrm>
              <a:prstGeom prst="rect">
                <a:avLst/>
              </a:prstGeom>
              <a:gradFill flip="none" rotWithShape="1">
                <a:gsLst>
                  <a:gs pos="0">
                    <a:srgbClr val="F48B3C">
                      <a:tint val="66000"/>
                      <a:satMod val="160000"/>
                    </a:srgbClr>
                  </a:gs>
                  <a:gs pos="50000">
                    <a:srgbClr val="F48B3C">
                      <a:tint val="44500"/>
                      <a:satMod val="160000"/>
                    </a:srgbClr>
                  </a:gs>
                  <a:gs pos="100000">
                    <a:srgbClr val="F48B3C">
                      <a:tint val="23500"/>
                      <a:satMod val="160000"/>
                    </a:srgbClr>
                  </a:gs>
                </a:gsLst>
                <a:lin ang="5400000" scaled="1"/>
                <a:tileRect/>
              </a:gra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315310" y="6358493"/>
                <a:ext cx="8502868" cy="189187"/>
              </a:xfrm>
              <a:prstGeom prst="rect">
                <a:avLst/>
              </a:prstGeom>
              <a:gradFill flip="none" rotWithShape="1">
                <a:gsLst>
                  <a:gs pos="0">
                    <a:srgbClr val="7030A0">
                      <a:tint val="66000"/>
                      <a:satMod val="160000"/>
                    </a:srgbClr>
                  </a:gs>
                  <a:gs pos="50000">
                    <a:srgbClr val="7030A0">
                      <a:tint val="44500"/>
                      <a:satMod val="160000"/>
                    </a:srgbClr>
                  </a:gs>
                  <a:gs pos="100000">
                    <a:srgbClr val="7030A0">
                      <a:tint val="23500"/>
                      <a:satMod val="160000"/>
                    </a:srgbClr>
                  </a:gs>
                </a:gsLst>
                <a:lin ang="16200000" scaled="1"/>
                <a:tileRect/>
              </a:gra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01978" y="5887256"/>
              <a:ext cx="2190476" cy="676190"/>
            </a:xfrm>
            <a:prstGeom prst="rect">
              <a:avLst/>
            </a:prstGeom>
          </p:spPr>
        </p:pic>
      </p:grpSp>
      <p:sp>
        <p:nvSpPr>
          <p:cNvPr id="8" name="Title 15"/>
          <p:cNvSpPr>
            <a:spLocks noGrp="1"/>
          </p:cNvSpPr>
          <p:nvPr>
            <p:ph type="ctrTitle"/>
          </p:nvPr>
        </p:nvSpPr>
        <p:spPr>
          <a:xfrm>
            <a:off x="315310" y="422023"/>
            <a:ext cx="6304946" cy="685100"/>
          </a:xfrm>
        </p:spPr>
        <p:txBody>
          <a:bodyPr>
            <a:noAutofit/>
          </a:bodyPr>
          <a:lstStyle/>
          <a:p>
            <a:pPr algn="l"/>
            <a:r>
              <a:rPr lang="en-US" sz="4000" dirty="0">
                <a:latin typeface="Cambria Math" panose="02040503050406030204" pitchFamily="18" charset="0"/>
                <a:ea typeface="Cambria Math" panose="02040503050406030204" pitchFamily="18" charset="0"/>
              </a:rPr>
              <a:t>Sample Code- Edit </a:t>
            </a:r>
            <a:r>
              <a:rPr lang="en-US" sz="40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Process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830432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suction.wav"/>
          </p:stSnd>
        </p:sndAc>
      </p:transition>
    </mc:Choice>
    <mc:Fallback xmlns="">
      <p:transition spd="slow">
        <p:sndAc>
          <p:stSnd>
            <p:snd r:embed="rId6" name="suction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/>
          <p:cNvGrpSpPr/>
          <p:nvPr/>
        </p:nvGrpSpPr>
        <p:grpSpPr>
          <a:xfrm>
            <a:off x="315310" y="247377"/>
            <a:ext cx="11577144" cy="6316069"/>
            <a:chOff x="315310" y="247377"/>
            <a:chExt cx="11577144" cy="6316069"/>
          </a:xfrm>
        </p:grpSpPr>
        <p:grpSp>
          <p:nvGrpSpPr>
            <p:cNvPr id="33" name="Group 32"/>
            <p:cNvGrpSpPr/>
            <p:nvPr/>
          </p:nvGrpSpPr>
          <p:grpSpPr>
            <a:xfrm>
              <a:off x="315310" y="247377"/>
              <a:ext cx="11577144" cy="6316069"/>
              <a:chOff x="315310" y="231611"/>
              <a:chExt cx="11577144" cy="6316069"/>
            </a:xfrm>
          </p:grpSpPr>
          <p:sp>
            <p:nvSpPr>
              <p:cNvPr id="35" name="Rectangle 34"/>
              <p:cNvSpPr/>
              <p:nvPr/>
            </p:nvSpPr>
            <p:spPr>
              <a:xfrm>
                <a:off x="3389586" y="231611"/>
                <a:ext cx="8502868" cy="189187"/>
              </a:xfrm>
              <a:prstGeom prst="rect">
                <a:avLst/>
              </a:prstGeom>
              <a:gradFill flip="none" rotWithShape="1">
                <a:gsLst>
                  <a:gs pos="0">
                    <a:srgbClr val="F48B3C">
                      <a:tint val="66000"/>
                      <a:satMod val="160000"/>
                    </a:srgbClr>
                  </a:gs>
                  <a:gs pos="50000">
                    <a:srgbClr val="F48B3C">
                      <a:tint val="44500"/>
                      <a:satMod val="160000"/>
                    </a:srgbClr>
                  </a:gs>
                  <a:gs pos="100000">
                    <a:srgbClr val="F48B3C">
                      <a:tint val="23500"/>
                      <a:satMod val="160000"/>
                    </a:srgbClr>
                  </a:gs>
                </a:gsLst>
                <a:lin ang="5400000" scaled="1"/>
                <a:tileRect/>
              </a:gra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315310" y="6358493"/>
                <a:ext cx="8502868" cy="189187"/>
              </a:xfrm>
              <a:prstGeom prst="rect">
                <a:avLst/>
              </a:prstGeom>
              <a:gradFill flip="none" rotWithShape="1">
                <a:gsLst>
                  <a:gs pos="0">
                    <a:srgbClr val="7030A0">
                      <a:tint val="66000"/>
                      <a:satMod val="160000"/>
                    </a:srgbClr>
                  </a:gs>
                  <a:gs pos="50000">
                    <a:srgbClr val="7030A0">
                      <a:tint val="44500"/>
                      <a:satMod val="160000"/>
                    </a:srgbClr>
                  </a:gs>
                  <a:gs pos="100000">
                    <a:srgbClr val="7030A0">
                      <a:tint val="23500"/>
                      <a:satMod val="160000"/>
                    </a:srgbClr>
                  </a:gs>
                </a:gsLst>
                <a:lin ang="16200000" scaled="1"/>
                <a:tileRect/>
              </a:gra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01978" y="5887256"/>
              <a:ext cx="2190476" cy="676190"/>
            </a:xfrm>
            <a:prstGeom prst="rect">
              <a:avLst/>
            </a:prstGeom>
          </p:spPr>
        </p:pic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468" y="1106616"/>
            <a:ext cx="6943471" cy="5118735"/>
          </a:xfrm>
          <a:prstGeom prst="rect">
            <a:avLst/>
          </a:prstGeom>
        </p:spPr>
      </p:pic>
      <p:sp>
        <p:nvSpPr>
          <p:cNvPr id="8" name="Title 15"/>
          <p:cNvSpPr>
            <a:spLocks noGrp="1"/>
          </p:cNvSpPr>
          <p:nvPr>
            <p:ph type="ctrTitle"/>
          </p:nvPr>
        </p:nvSpPr>
        <p:spPr>
          <a:xfrm>
            <a:off x="315310" y="422023"/>
            <a:ext cx="7719218" cy="685100"/>
          </a:xfrm>
        </p:spPr>
        <p:txBody>
          <a:bodyPr>
            <a:noAutofit/>
          </a:bodyPr>
          <a:lstStyle/>
          <a:p>
            <a:pPr algn="l"/>
            <a:r>
              <a:rPr lang="en-US" sz="4000" dirty="0">
                <a:latin typeface="Cambria Math" panose="02040503050406030204" pitchFamily="18" charset="0"/>
                <a:ea typeface="Cambria Math" panose="02040503050406030204" pitchFamily="18" charset="0"/>
              </a:rPr>
              <a:t>Sample Code- View </a:t>
            </a:r>
            <a:r>
              <a:rPr lang="en-US" sz="40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Employee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418770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suction.wav"/>
          </p:stSnd>
        </p:sndAc>
      </p:transition>
    </mc:Choice>
    <mc:Fallback xmlns="">
      <p:transition spd="slow">
        <p:sndAc>
          <p:stSnd>
            <p:snd r:embed="rId6" name="suction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315310" y="247377"/>
            <a:ext cx="11577144" cy="6316069"/>
            <a:chOff x="315310" y="247377"/>
            <a:chExt cx="11577144" cy="6316069"/>
          </a:xfrm>
        </p:grpSpPr>
        <p:grpSp>
          <p:nvGrpSpPr>
            <p:cNvPr id="5" name="Group 4"/>
            <p:cNvGrpSpPr/>
            <p:nvPr/>
          </p:nvGrpSpPr>
          <p:grpSpPr>
            <a:xfrm>
              <a:off x="315310" y="247377"/>
              <a:ext cx="11577144" cy="6316069"/>
              <a:chOff x="315310" y="231611"/>
              <a:chExt cx="11577144" cy="6316069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389586" y="231611"/>
                <a:ext cx="8502868" cy="189187"/>
              </a:xfrm>
              <a:prstGeom prst="rect">
                <a:avLst/>
              </a:prstGeom>
              <a:gradFill flip="none" rotWithShape="1">
                <a:gsLst>
                  <a:gs pos="0">
                    <a:srgbClr val="F48B3C">
                      <a:tint val="66000"/>
                      <a:satMod val="160000"/>
                    </a:srgbClr>
                  </a:gs>
                  <a:gs pos="50000">
                    <a:srgbClr val="F48B3C">
                      <a:tint val="44500"/>
                      <a:satMod val="160000"/>
                    </a:srgbClr>
                  </a:gs>
                  <a:gs pos="100000">
                    <a:srgbClr val="F48B3C">
                      <a:tint val="23500"/>
                      <a:satMod val="160000"/>
                    </a:srgbClr>
                  </a:gs>
                </a:gsLst>
                <a:lin ang="5400000" scaled="1"/>
                <a:tileRect/>
              </a:gra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315310" y="6358493"/>
                <a:ext cx="8502868" cy="189187"/>
              </a:xfrm>
              <a:prstGeom prst="rect">
                <a:avLst/>
              </a:prstGeom>
              <a:gradFill flip="none" rotWithShape="1">
                <a:gsLst>
                  <a:gs pos="0">
                    <a:srgbClr val="7030A0">
                      <a:tint val="66000"/>
                      <a:satMod val="160000"/>
                    </a:srgbClr>
                  </a:gs>
                  <a:gs pos="50000">
                    <a:srgbClr val="7030A0">
                      <a:tint val="44500"/>
                      <a:satMod val="160000"/>
                    </a:srgbClr>
                  </a:gs>
                  <a:gs pos="100000">
                    <a:srgbClr val="7030A0">
                      <a:tint val="23500"/>
                      <a:satMod val="160000"/>
                    </a:srgbClr>
                  </a:gs>
                </a:gsLst>
                <a:lin ang="16200000" scaled="1"/>
                <a:tileRect/>
              </a:gra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01978" y="5887256"/>
              <a:ext cx="2190476" cy="676190"/>
            </a:xfrm>
            <a:prstGeom prst="rect">
              <a:avLst/>
            </a:prstGeom>
          </p:spPr>
        </p:pic>
      </p:grp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225"/>
          <a:stretch/>
        </p:blipFill>
        <p:spPr>
          <a:xfrm>
            <a:off x="1488602" y="1641775"/>
            <a:ext cx="9308614" cy="4047384"/>
          </a:xfrm>
          <a:prstGeom prst="rect">
            <a:avLst/>
          </a:prstGeom>
        </p:spPr>
      </p:pic>
      <p:sp>
        <p:nvSpPr>
          <p:cNvPr id="10" name="Title 15"/>
          <p:cNvSpPr txBox="1">
            <a:spLocks/>
          </p:cNvSpPr>
          <p:nvPr/>
        </p:nvSpPr>
        <p:spPr>
          <a:xfrm>
            <a:off x="315310" y="436564"/>
            <a:ext cx="8645810" cy="6851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latin typeface="Cambria Math" panose="02040503050406030204" pitchFamily="18" charset="0"/>
                <a:ea typeface="Cambria Math" panose="02040503050406030204" pitchFamily="18" charset="0"/>
              </a:rPr>
              <a:t>Sample Code- Session </a:t>
            </a:r>
            <a:r>
              <a:rPr lang="en-US" sz="40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Management</a:t>
            </a:r>
            <a:endParaRPr lang="en-US" sz="4000" dirty="0"/>
          </a:p>
        </p:txBody>
      </p:sp>
      <p:sp>
        <p:nvSpPr>
          <p:cNvPr id="3" name="TextBox 2"/>
          <p:cNvSpPr txBox="1"/>
          <p:nvPr/>
        </p:nvSpPr>
        <p:spPr>
          <a:xfrm>
            <a:off x="8756256" y="4506543"/>
            <a:ext cx="3136198" cy="64633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Set Username as session attribute to maintain session</a:t>
            </a:r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H="1" flipV="1">
            <a:off x="7022592" y="3650225"/>
            <a:ext cx="1733664" cy="8563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6961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315310" y="247377"/>
            <a:ext cx="11577144" cy="6316069"/>
            <a:chOff x="315310" y="247377"/>
            <a:chExt cx="11577144" cy="6316069"/>
          </a:xfrm>
        </p:grpSpPr>
        <p:grpSp>
          <p:nvGrpSpPr>
            <p:cNvPr id="5" name="Group 4"/>
            <p:cNvGrpSpPr/>
            <p:nvPr/>
          </p:nvGrpSpPr>
          <p:grpSpPr>
            <a:xfrm>
              <a:off x="315310" y="247377"/>
              <a:ext cx="11577144" cy="6316069"/>
              <a:chOff x="315310" y="231611"/>
              <a:chExt cx="11577144" cy="6316069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389586" y="231611"/>
                <a:ext cx="8502868" cy="189187"/>
              </a:xfrm>
              <a:prstGeom prst="rect">
                <a:avLst/>
              </a:prstGeom>
              <a:gradFill flip="none" rotWithShape="1">
                <a:gsLst>
                  <a:gs pos="0">
                    <a:srgbClr val="F48B3C">
                      <a:tint val="66000"/>
                      <a:satMod val="160000"/>
                    </a:srgbClr>
                  </a:gs>
                  <a:gs pos="50000">
                    <a:srgbClr val="F48B3C">
                      <a:tint val="44500"/>
                      <a:satMod val="160000"/>
                    </a:srgbClr>
                  </a:gs>
                  <a:gs pos="100000">
                    <a:srgbClr val="F48B3C">
                      <a:tint val="23500"/>
                      <a:satMod val="160000"/>
                    </a:srgbClr>
                  </a:gs>
                </a:gsLst>
                <a:lin ang="5400000" scaled="1"/>
                <a:tileRect/>
              </a:gra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315310" y="6358493"/>
                <a:ext cx="8502868" cy="189187"/>
              </a:xfrm>
              <a:prstGeom prst="rect">
                <a:avLst/>
              </a:prstGeom>
              <a:gradFill flip="none" rotWithShape="1">
                <a:gsLst>
                  <a:gs pos="0">
                    <a:srgbClr val="7030A0">
                      <a:tint val="66000"/>
                      <a:satMod val="160000"/>
                    </a:srgbClr>
                  </a:gs>
                  <a:gs pos="50000">
                    <a:srgbClr val="7030A0">
                      <a:tint val="44500"/>
                      <a:satMod val="160000"/>
                    </a:srgbClr>
                  </a:gs>
                  <a:gs pos="100000">
                    <a:srgbClr val="7030A0">
                      <a:tint val="23500"/>
                      <a:satMod val="160000"/>
                    </a:srgbClr>
                  </a:gs>
                </a:gsLst>
                <a:lin ang="16200000" scaled="1"/>
                <a:tileRect/>
              </a:gra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01978" y="5887256"/>
              <a:ext cx="2190476" cy="676190"/>
            </a:xfrm>
            <a:prstGeom prst="rect">
              <a:avLst/>
            </a:prstGeom>
          </p:spPr>
        </p:pic>
      </p:grpSp>
      <p:sp>
        <p:nvSpPr>
          <p:cNvPr id="9" name="Title 15"/>
          <p:cNvSpPr txBox="1">
            <a:spLocks/>
          </p:cNvSpPr>
          <p:nvPr/>
        </p:nvSpPr>
        <p:spPr>
          <a:xfrm>
            <a:off x="315310" y="436564"/>
            <a:ext cx="8645810" cy="6851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latin typeface="Cambria Math" panose="02040503050406030204" pitchFamily="18" charset="0"/>
                <a:ea typeface="Cambria Math" panose="02040503050406030204" pitchFamily="18" charset="0"/>
              </a:rPr>
              <a:t>Sample </a:t>
            </a:r>
            <a:r>
              <a:rPr lang="en-US" sz="40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Database</a:t>
            </a:r>
            <a:endParaRPr lang="en-US" sz="40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4992" y="1568263"/>
            <a:ext cx="8217480" cy="412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26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ctrTitle"/>
          </p:nvPr>
        </p:nvSpPr>
        <p:spPr>
          <a:xfrm>
            <a:off x="315310" y="436564"/>
            <a:ext cx="4461641" cy="685100"/>
          </a:xfrm>
        </p:spPr>
        <p:txBody>
          <a:bodyPr>
            <a:noAutofit/>
          </a:bodyPr>
          <a:lstStyle/>
          <a:p>
            <a:pPr algn="l"/>
            <a:r>
              <a:rPr lang="en-US" sz="4000" b="1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Team SAZAM</a:t>
            </a:r>
            <a:endParaRPr lang="en-US" sz="4000" dirty="0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1422437" y="2136096"/>
            <a:ext cx="6299125" cy="2433658"/>
          </a:xfrm>
        </p:spPr>
        <p:txBody>
          <a:bodyPr>
            <a:normAutofit lnSpcReduction="10000"/>
          </a:bodyPr>
          <a:lstStyle/>
          <a:p>
            <a:pPr algn="l"/>
            <a:r>
              <a:rPr lang="en-US" sz="28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S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andeep Naik			:	</a:t>
            </a:r>
            <a:r>
              <a:rPr lang="en-US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300366</a:t>
            </a:r>
          </a:p>
          <a:p>
            <a:pPr algn="l"/>
            <a:r>
              <a:rPr lang="en-US" sz="2800" b="1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A</a:t>
            </a:r>
            <a:r>
              <a:rPr lang="en-US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kshay Chavan		:	300360</a:t>
            </a:r>
          </a:p>
          <a:p>
            <a:pPr algn="l"/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Mohammed </a:t>
            </a:r>
            <a:r>
              <a:rPr lang="en-US" sz="28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Z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abiulla		:	300372</a:t>
            </a:r>
          </a:p>
          <a:p>
            <a:pPr algn="l"/>
            <a:r>
              <a:rPr lang="en-US" sz="2800" b="1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A</a:t>
            </a:r>
            <a:r>
              <a:rPr lang="en-US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rpita Sarvi			:	300367</a:t>
            </a:r>
          </a:p>
          <a:p>
            <a:pPr algn="l"/>
            <a:r>
              <a:rPr lang="en-US" sz="2800" b="1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M</a:t>
            </a:r>
            <a:r>
              <a:rPr lang="en-US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ayuresh Shivravdekar	:	300370</a:t>
            </a:r>
          </a:p>
          <a:p>
            <a:pPr algn="l"/>
            <a:endParaRPr lang="en-US" dirty="0" smtClean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algn="l"/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075774" y="4994952"/>
            <a:ext cx="362620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Instructor  :  Saravanan R</a:t>
            </a:r>
            <a:endParaRPr lang="en-US" sz="25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grpSp>
        <p:nvGrpSpPr>
          <p:cNvPr id="40" name="Group 39"/>
          <p:cNvGrpSpPr/>
          <p:nvPr/>
        </p:nvGrpSpPr>
        <p:grpSpPr>
          <a:xfrm>
            <a:off x="315310" y="247377"/>
            <a:ext cx="11577144" cy="6316069"/>
            <a:chOff x="315310" y="247377"/>
            <a:chExt cx="11577144" cy="6316069"/>
          </a:xfrm>
        </p:grpSpPr>
        <p:grpSp>
          <p:nvGrpSpPr>
            <p:cNvPr id="33" name="Group 32"/>
            <p:cNvGrpSpPr/>
            <p:nvPr/>
          </p:nvGrpSpPr>
          <p:grpSpPr>
            <a:xfrm>
              <a:off x="315310" y="247377"/>
              <a:ext cx="11577144" cy="6316069"/>
              <a:chOff x="315310" y="231611"/>
              <a:chExt cx="11577144" cy="6316069"/>
            </a:xfrm>
          </p:grpSpPr>
          <p:sp>
            <p:nvSpPr>
              <p:cNvPr id="35" name="Rectangle 34"/>
              <p:cNvSpPr/>
              <p:nvPr/>
            </p:nvSpPr>
            <p:spPr>
              <a:xfrm>
                <a:off x="3389586" y="231611"/>
                <a:ext cx="8502868" cy="189187"/>
              </a:xfrm>
              <a:prstGeom prst="rect">
                <a:avLst/>
              </a:prstGeom>
              <a:gradFill flip="none" rotWithShape="1">
                <a:gsLst>
                  <a:gs pos="0">
                    <a:srgbClr val="F48B3C">
                      <a:tint val="66000"/>
                      <a:satMod val="160000"/>
                    </a:srgbClr>
                  </a:gs>
                  <a:gs pos="50000">
                    <a:srgbClr val="F48B3C">
                      <a:tint val="44500"/>
                      <a:satMod val="160000"/>
                    </a:srgbClr>
                  </a:gs>
                  <a:gs pos="100000">
                    <a:srgbClr val="F48B3C">
                      <a:tint val="23500"/>
                      <a:satMod val="160000"/>
                    </a:srgbClr>
                  </a:gs>
                </a:gsLst>
                <a:lin ang="5400000" scaled="1"/>
                <a:tileRect/>
              </a:gra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315310" y="6358493"/>
                <a:ext cx="8502868" cy="189187"/>
              </a:xfrm>
              <a:prstGeom prst="rect">
                <a:avLst/>
              </a:prstGeom>
              <a:gradFill flip="none" rotWithShape="1">
                <a:gsLst>
                  <a:gs pos="0">
                    <a:srgbClr val="7030A0">
                      <a:tint val="66000"/>
                      <a:satMod val="160000"/>
                    </a:srgbClr>
                  </a:gs>
                  <a:gs pos="50000">
                    <a:srgbClr val="7030A0">
                      <a:tint val="44500"/>
                      <a:satMod val="160000"/>
                    </a:srgbClr>
                  </a:gs>
                  <a:gs pos="100000">
                    <a:srgbClr val="7030A0">
                      <a:tint val="23500"/>
                      <a:satMod val="160000"/>
                    </a:srgbClr>
                  </a:gs>
                </a:gsLst>
                <a:lin ang="16200000" scaled="1"/>
                <a:tileRect/>
              </a:gra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01978" y="5887256"/>
              <a:ext cx="2190476" cy="6761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02023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suction.wav"/>
          </p:stSnd>
        </p:sndAc>
      </p:transition>
    </mc:Choice>
    <mc:Fallback xmlns="">
      <p:transition spd="slow">
        <p:sndAc>
          <p:stSnd>
            <p:snd r:embed="rId5" name="suction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315310" y="247377"/>
            <a:ext cx="11577144" cy="6316069"/>
            <a:chOff x="315310" y="247377"/>
            <a:chExt cx="11577144" cy="6316069"/>
          </a:xfrm>
        </p:grpSpPr>
        <p:grpSp>
          <p:nvGrpSpPr>
            <p:cNvPr id="5" name="Group 4"/>
            <p:cNvGrpSpPr/>
            <p:nvPr/>
          </p:nvGrpSpPr>
          <p:grpSpPr>
            <a:xfrm>
              <a:off x="315310" y="247377"/>
              <a:ext cx="11577144" cy="6316069"/>
              <a:chOff x="315310" y="231611"/>
              <a:chExt cx="11577144" cy="6316069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389586" y="231611"/>
                <a:ext cx="8502868" cy="189187"/>
              </a:xfrm>
              <a:prstGeom prst="rect">
                <a:avLst/>
              </a:prstGeom>
              <a:gradFill flip="none" rotWithShape="1">
                <a:gsLst>
                  <a:gs pos="0">
                    <a:srgbClr val="F48B3C">
                      <a:tint val="66000"/>
                      <a:satMod val="160000"/>
                    </a:srgbClr>
                  </a:gs>
                  <a:gs pos="50000">
                    <a:srgbClr val="F48B3C">
                      <a:tint val="44500"/>
                      <a:satMod val="160000"/>
                    </a:srgbClr>
                  </a:gs>
                  <a:gs pos="100000">
                    <a:srgbClr val="F48B3C">
                      <a:tint val="23500"/>
                      <a:satMod val="160000"/>
                    </a:srgbClr>
                  </a:gs>
                </a:gsLst>
                <a:lin ang="5400000" scaled="1"/>
                <a:tileRect/>
              </a:gra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315310" y="6358493"/>
                <a:ext cx="8502868" cy="189187"/>
              </a:xfrm>
              <a:prstGeom prst="rect">
                <a:avLst/>
              </a:prstGeom>
              <a:gradFill flip="none" rotWithShape="1">
                <a:gsLst>
                  <a:gs pos="0">
                    <a:srgbClr val="7030A0">
                      <a:tint val="66000"/>
                      <a:satMod val="160000"/>
                    </a:srgbClr>
                  </a:gs>
                  <a:gs pos="50000">
                    <a:srgbClr val="7030A0">
                      <a:tint val="44500"/>
                      <a:satMod val="160000"/>
                    </a:srgbClr>
                  </a:gs>
                  <a:gs pos="100000">
                    <a:srgbClr val="7030A0">
                      <a:tint val="23500"/>
                      <a:satMod val="160000"/>
                    </a:srgbClr>
                  </a:gs>
                </a:gsLst>
                <a:lin ang="16200000" scaled="1"/>
                <a:tileRect/>
              </a:gra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01978" y="5887256"/>
              <a:ext cx="2190476" cy="676190"/>
            </a:xfrm>
            <a:prstGeom prst="rect">
              <a:avLst/>
            </a:prstGeom>
          </p:spPr>
        </p:pic>
      </p:grpSp>
      <p:sp>
        <p:nvSpPr>
          <p:cNvPr id="9" name="Title 15"/>
          <p:cNvSpPr txBox="1">
            <a:spLocks/>
          </p:cNvSpPr>
          <p:nvPr/>
        </p:nvSpPr>
        <p:spPr>
          <a:xfrm>
            <a:off x="315310" y="436564"/>
            <a:ext cx="3305714" cy="6851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Source Code</a:t>
            </a:r>
            <a:endParaRPr lang="en-US" sz="4000" dirty="0"/>
          </a:p>
        </p:txBody>
      </p:sp>
      <p:sp>
        <p:nvSpPr>
          <p:cNvPr id="2" name="TextBox 1"/>
          <p:cNvSpPr txBox="1"/>
          <p:nvPr/>
        </p:nvSpPr>
        <p:spPr>
          <a:xfrm>
            <a:off x="2480250" y="2883697"/>
            <a:ext cx="192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992569" y="2098573"/>
            <a:ext cx="886031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hlinkClick r:id="rId3"/>
              </a:rPr>
              <a:t>https://github.com/akshaychavan97/Employee-Management-System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992569" y="3253029"/>
            <a:ext cx="75129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hlinkClick r:id="rId4"/>
              </a:rPr>
              <a:t>https://</a:t>
            </a:r>
            <a:r>
              <a:rPr lang="en-US" dirty="0" smtClean="0">
                <a:solidFill>
                  <a:schemeClr val="accent1"/>
                </a:solidFill>
                <a:hlinkClick r:id="rId4"/>
              </a:rPr>
              <a:t>github.com/ArpitaSarvi/Employee-Management-System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991940" y="3786918"/>
            <a:ext cx="67283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hlinkClick r:id="rId5"/>
              </a:rPr>
              <a:t>https://</a:t>
            </a:r>
            <a:r>
              <a:rPr lang="en-US" dirty="0" smtClean="0">
                <a:solidFill>
                  <a:schemeClr val="accent1"/>
                </a:solidFill>
                <a:hlinkClick r:id="rId5"/>
              </a:rPr>
              <a:t>github.com/zabimd18/Employee-Management-System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992568" y="2654573"/>
            <a:ext cx="886031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hlinkClick r:id="rId3"/>
              </a:rPr>
              <a:t>https://</a:t>
            </a:r>
            <a:r>
              <a:rPr lang="en-US" dirty="0" smtClean="0">
                <a:solidFill>
                  <a:schemeClr val="accent1"/>
                </a:solidFill>
                <a:hlinkClick r:id="rId3"/>
              </a:rPr>
              <a:t>github.com/mayureshps/Employee-Management-System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991940" y="4342918"/>
            <a:ext cx="886031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hlinkClick r:id="rId3"/>
              </a:rPr>
              <a:t>https://</a:t>
            </a:r>
            <a:r>
              <a:rPr lang="en-US" dirty="0" smtClean="0">
                <a:solidFill>
                  <a:schemeClr val="accent1"/>
                </a:solidFill>
                <a:hlinkClick r:id="rId3"/>
              </a:rPr>
              <a:t>github.com/Sandeep-174/Employee-Management-System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7412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/>
          <p:cNvGrpSpPr/>
          <p:nvPr/>
        </p:nvGrpSpPr>
        <p:grpSpPr>
          <a:xfrm>
            <a:off x="315310" y="247377"/>
            <a:ext cx="11577144" cy="6316069"/>
            <a:chOff x="315310" y="247377"/>
            <a:chExt cx="11577144" cy="6316069"/>
          </a:xfrm>
        </p:grpSpPr>
        <p:grpSp>
          <p:nvGrpSpPr>
            <p:cNvPr id="33" name="Group 32"/>
            <p:cNvGrpSpPr/>
            <p:nvPr/>
          </p:nvGrpSpPr>
          <p:grpSpPr>
            <a:xfrm>
              <a:off x="315310" y="247377"/>
              <a:ext cx="11577144" cy="6316069"/>
              <a:chOff x="315310" y="231611"/>
              <a:chExt cx="11577144" cy="6316069"/>
            </a:xfrm>
          </p:grpSpPr>
          <p:sp>
            <p:nvSpPr>
              <p:cNvPr id="35" name="Rectangle 34"/>
              <p:cNvSpPr/>
              <p:nvPr/>
            </p:nvSpPr>
            <p:spPr>
              <a:xfrm>
                <a:off x="3389586" y="231611"/>
                <a:ext cx="8502868" cy="189187"/>
              </a:xfrm>
              <a:prstGeom prst="rect">
                <a:avLst/>
              </a:prstGeom>
              <a:gradFill flip="none" rotWithShape="1">
                <a:gsLst>
                  <a:gs pos="0">
                    <a:srgbClr val="F48B3C">
                      <a:tint val="66000"/>
                      <a:satMod val="160000"/>
                    </a:srgbClr>
                  </a:gs>
                  <a:gs pos="50000">
                    <a:srgbClr val="F48B3C">
                      <a:tint val="44500"/>
                      <a:satMod val="160000"/>
                    </a:srgbClr>
                  </a:gs>
                  <a:gs pos="100000">
                    <a:srgbClr val="F48B3C">
                      <a:tint val="23500"/>
                      <a:satMod val="160000"/>
                    </a:srgbClr>
                  </a:gs>
                </a:gsLst>
                <a:lin ang="5400000" scaled="1"/>
                <a:tileRect/>
              </a:gra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315310" y="6358493"/>
                <a:ext cx="8502868" cy="189187"/>
              </a:xfrm>
              <a:prstGeom prst="rect">
                <a:avLst/>
              </a:prstGeom>
              <a:gradFill flip="none" rotWithShape="1">
                <a:gsLst>
                  <a:gs pos="0">
                    <a:srgbClr val="7030A0">
                      <a:tint val="66000"/>
                      <a:satMod val="160000"/>
                    </a:srgbClr>
                  </a:gs>
                  <a:gs pos="50000">
                    <a:srgbClr val="7030A0">
                      <a:tint val="44500"/>
                      <a:satMod val="160000"/>
                    </a:srgbClr>
                  </a:gs>
                  <a:gs pos="100000">
                    <a:srgbClr val="7030A0">
                      <a:tint val="23500"/>
                      <a:satMod val="160000"/>
                    </a:srgbClr>
                  </a:gs>
                </a:gsLst>
                <a:lin ang="16200000" scaled="1"/>
                <a:tileRect/>
              </a:gra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01978" y="5887256"/>
              <a:ext cx="2190476" cy="676190"/>
            </a:xfrm>
            <a:prstGeom prst="rect">
              <a:avLst/>
            </a:prstGeom>
          </p:spPr>
        </p:pic>
      </p:grpSp>
      <p:sp>
        <p:nvSpPr>
          <p:cNvPr id="2" name="TextBox 1"/>
          <p:cNvSpPr txBox="1"/>
          <p:nvPr/>
        </p:nvSpPr>
        <p:spPr>
          <a:xfrm>
            <a:off x="3535407" y="2572512"/>
            <a:ext cx="421621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dirty="0" smtClean="0">
                <a:solidFill>
                  <a:schemeClr val="accent2"/>
                </a:solidFill>
                <a:latin typeface="Lucida Calligraphy" panose="03010101010101010101" pitchFamily="66" charset="0"/>
                <a:ea typeface="Cambria Math" panose="02040503050406030204" pitchFamily="18" charset="0"/>
              </a:rPr>
              <a:t>T</a:t>
            </a:r>
            <a:r>
              <a:rPr lang="en-US" sz="5400" dirty="0" smtClean="0">
                <a:solidFill>
                  <a:srgbClr val="EE8640"/>
                </a:solidFill>
                <a:latin typeface="Lucida Calligraphy" panose="03010101010101010101" pitchFamily="66" charset="0"/>
                <a:ea typeface="Cambria Math" panose="02040503050406030204" pitchFamily="18" charset="0"/>
              </a:rPr>
              <a:t>h</a:t>
            </a:r>
            <a:r>
              <a:rPr lang="en-US" sz="5400" dirty="0" smtClean="0">
                <a:solidFill>
                  <a:srgbClr val="F09456"/>
                </a:solidFill>
                <a:latin typeface="Lucida Calligraphy" panose="03010101010101010101" pitchFamily="66" charset="0"/>
                <a:ea typeface="Cambria Math" panose="02040503050406030204" pitchFamily="18" charset="0"/>
              </a:rPr>
              <a:t>a</a:t>
            </a:r>
            <a:r>
              <a:rPr lang="en-US" sz="5400" dirty="0" smtClean="0">
                <a:solidFill>
                  <a:srgbClr val="F2A16A"/>
                </a:solidFill>
                <a:latin typeface="Lucida Calligraphy" panose="03010101010101010101" pitchFamily="66" charset="0"/>
                <a:ea typeface="Cambria Math" panose="02040503050406030204" pitchFamily="18" charset="0"/>
              </a:rPr>
              <a:t>n</a:t>
            </a:r>
            <a:r>
              <a:rPr lang="en-US" sz="5400" dirty="0" smtClean="0">
                <a:solidFill>
                  <a:srgbClr val="F5B487"/>
                </a:solidFill>
                <a:latin typeface="Lucida Calligraphy" panose="03010101010101010101" pitchFamily="66" charset="0"/>
                <a:ea typeface="Cambria Math" panose="02040503050406030204" pitchFamily="18" charset="0"/>
              </a:rPr>
              <a:t>k </a:t>
            </a:r>
            <a:r>
              <a:rPr lang="en-US" sz="5400" dirty="0" smtClean="0">
                <a:solidFill>
                  <a:srgbClr val="B889DB"/>
                </a:solidFill>
                <a:latin typeface="Lucida Calligraphy" panose="03010101010101010101" pitchFamily="66" charset="0"/>
                <a:ea typeface="Cambria Math" panose="02040503050406030204" pitchFamily="18" charset="0"/>
              </a:rPr>
              <a:t>Y</a:t>
            </a:r>
            <a:r>
              <a:rPr lang="en-US" sz="5400" dirty="0" smtClean="0">
                <a:solidFill>
                  <a:srgbClr val="934BC9"/>
                </a:solidFill>
                <a:latin typeface="Lucida Calligraphy" panose="03010101010101010101" pitchFamily="66" charset="0"/>
                <a:ea typeface="Cambria Math" panose="02040503050406030204" pitchFamily="18" charset="0"/>
              </a:rPr>
              <a:t>o</a:t>
            </a:r>
            <a:r>
              <a:rPr lang="en-US" sz="5400" dirty="0" smtClean="0">
                <a:solidFill>
                  <a:srgbClr val="7030A0"/>
                </a:solidFill>
                <a:latin typeface="Lucida Calligraphy" panose="03010101010101010101" pitchFamily="66" charset="0"/>
                <a:ea typeface="Cambria Math" panose="02040503050406030204" pitchFamily="18" charset="0"/>
              </a:rPr>
              <a:t>u</a:t>
            </a:r>
            <a:endParaRPr lang="en-US" sz="5400" dirty="0">
              <a:solidFill>
                <a:srgbClr val="7030A0"/>
              </a:solidFill>
              <a:latin typeface="Lucida Calligraphy" panose="03010101010101010101" pitchFamily="66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6884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suction.wav"/>
          </p:stSnd>
        </p:sndAc>
      </p:transition>
    </mc:Choice>
    <mc:Fallback xmlns="">
      <p:transition spd="slow">
        <p:sndAc>
          <p:stSnd>
            <p:snd r:embed="rId5" name="suction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927289" y="3673831"/>
            <a:ext cx="2580290" cy="1251223"/>
          </a:xfrm>
        </p:spPr>
        <p:txBody>
          <a:bodyPr/>
          <a:lstStyle/>
          <a:p>
            <a:endParaRPr lang="en-US" dirty="0" smtClean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algn="r"/>
            <a:r>
              <a:rPr lang="en-US" sz="32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Team: </a:t>
            </a:r>
            <a:r>
              <a:rPr lang="en-US" sz="3200" b="1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SAZAM</a:t>
            </a:r>
            <a:endParaRPr lang="en-US" sz="32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394" y="1219200"/>
            <a:ext cx="6873412" cy="5155059"/>
          </a:xfrm>
          <a:prstGeom prst="rect">
            <a:avLst/>
          </a:prstGeom>
        </p:spPr>
      </p:pic>
      <p:sp>
        <p:nvSpPr>
          <p:cNvPr id="39" name="Rectangle 38"/>
          <p:cNvSpPr/>
          <p:nvPr/>
        </p:nvSpPr>
        <p:spPr>
          <a:xfrm>
            <a:off x="347394" y="706111"/>
            <a:ext cx="6888600" cy="5668147"/>
          </a:xfrm>
          <a:prstGeom prst="rect">
            <a:avLst/>
          </a:prstGeom>
          <a:solidFill>
            <a:schemeClr val="bg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44059" y="1460468"/>
            <a:ext cx="6756606" cy="1304546"/>
          </a:xfrm>
        </p:spPr>
        <p:txBody>
          <a:bodyPr>
            <a:normAutofit/>
          </a:bodyPr>
          <a:lstStyle/>
          <a:p>
            <a:r>
              <a:rPr lang="en-US" b="1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Test Automation</a:t>
            </a:r>
            <a:endParaRPr lang="en-US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grpSp>
        <p:nvGrpSpPr>
          <p:cNvPr id="41" name="Group 40"/>
          <p:cNvGrpSpPr/>
          <p:nvPr/>
        </p:nvGrpSpPr>
        <p:grpSpPr>
          <a:xfrm>
            <a:off x="315310" y="247377"/>
            <a:ext cx="11577144" cy="6316069"/>
            <a:chOff x="315310" y="247377"/>
            <a:chExt cx="11577144" cy="6316069"/>
          </a:xfrm>
        </p:grpSpPr>
        <p:grpSp>
          <p:nvGrpSpPr>
            <p:cNvPr id="42" name="Group 41"/>
            <p:cNvGrpSpPr/>
            <p:nvPr/>
          </p:nvGrpSpPr>
          <p:grpSpPr>
            <a:xfrm>
              <a:off x="315310" y="247377"/>
              <a:ext cx="11577144" cy="6316069"/>
              <a:chOff x="315310" y="231611"/>
              <a:chExt cx="11577144" cy="6316069"/>
            </a:xfrm>
          </p:grpSpPr>
          <p:sp>
            <p:nvSpPr>
              <p:cNvPr id="44" name="Rectangle 43"/>
              <p:cNvSpPr/>
              <p:nvPr/>
            </p:nvSpPr>
            <p:spPr>
              <a:xfrm>
                <a:off x="3389586" y="231611"/>
                <a:ext cx="8502868" cy="189187"/>
              </a:xfrm>
              <a:prstGeom prst="rect">
                <a:avLst/>
              </a:prstGeom>
              <a:gradFill flip="none" rotWithShape="1">
                <a:gsLst>
                  <a:gs pos="0">
                    <a:srgbClr val="F48B3C">
                      <a:tint val="66000"/>
                      <a:satMod val="160000"/>
                    </a:srgbClr>
                  </a:gs>
                  <a:gs pos="50000">
                    <a:srgbClr val="F48B3C">
                      <a:tint val="44500"/>
                      <a:satMod val="160000"/>
                    </a:srgbClr>
                  </a:gs>
                  <a:gs pos="100000">
                    <a:srgbClr val="F48B3C">
                      <a:tint val="23500"/>
                      <a:satMod val="160000"/>
                    </a:srgbClr>
                  </a:gs>
                </a:gsLst>
                <a:lin ang="5400000" scaled="1"/>
                <a:tileRect/>
              </a:gra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315310" y="6358493"/>
                <a:ext cx="8502868" cy="189187"/>
              </a:xfrm>
              <a:prstGeom prst="rect">
                <a:avLst/>
              </a:prstGeom>
              <a:gradFill flip="none" rotWithShape="1">
                <a:gsLst>
                  <a:gs pos="0">
                    <a:srgbClr val="7030A0">
                      <a:tint val="66000"/>
                      <a:satMod val="160000"/>
                    </a:srgbClr>
                  </a:gs>
                  <a:gs pos="50000">
                    <a:srgbClr val="7030A0">
                      <a:tint val="44500"/>
                      <a:satMod val="160000"/>
                    </a:srgbClr>
                  </a:gs>
                  <a:gs pos="100000">
                    <a:srgbClr val="7030A0">
                      <a:tint val="23500"/>
                      <a:satMod val="160000"/>
                    </a:srgbClr>
                  </a:gs>
                </a:gsLst>
                <a:lin ang="16200000" scaled="1"/>
                <a:tileRect/>
              </a:gra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01978" y="5887256"/>
              <a:ext cx="2190476" cy="6761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10087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suction.wav"/>
          </p:stSnd>
        </p:sndAc>
      </p:transition>
    </mc:Choice>
    <mc:Fallback xmlns="">
      <p:transition spd="slow">
        <p:sndAc>
          <p:stSnd>
            <p:snd r:embed="rId6" name="suction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ctrTitle"/>
          </p:nvPr>
        </p:nvSpPr>
        <p:spPr>
          <a:xfrm>
            <a:off x="315310" y="436564"/>
            <a:ext cx="2924918" cy="665637"/>
          </a:xfrm>
        </p:spPr>
        <p:txBody>
          <a:bodyPr>
            <a:noAutofit/>
          </a:bodyPr>
          <a:lstStyle/>
          <a:p>
            <a:pPr algn="l"/>
            <a:r>
              <a:rPr lang="en-US" sz="4000" b="1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SoapUI</a:t>
            </a:r>
            <a:endParaRPr lang="en-US" sz="40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1219200" y="1697163"/>
            <a:ext cx="9144000" cy="893379"/>
          </a:xfrm>
        </p:spPr>
        <p:txBody>
          <a:bodyPr>
            <a:normAutofit/>
          </a:bodyPr>
          <a:lstStyle/>
          <a:p>
            <a:pPr algn="just"/>
            <a:r>
              <a:rPr lang="en-US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SoapUI tool is used to test SOAP(</a:t>
            </a:r>
            <a:r>
              <a:rPr lang="en-US" dirty="0"/>
              <a:t>Simple Object Access Protocol</a:t>
            </a:r>
            <a:r>
              <a:rPr lang="en-US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) and REST(Representational State Transfers). 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315310" y="247377"/>
            <a:ext cx="11577144" cy="6316069"/>
            <a:chOff x="315310" y="247377"/>
            <a:chExt cx="11577144" cy="6316069"/>
          </a:xfrm>
        </p:grpSpPr>
        <p:grpSp>
          <p:nvGrpSpPr>
            <p:cNvPr id="25" name="Group 24"/>
            <p:cNvGrpSpPr/>
            <p:nvPr/>
          </p:nvGrpSpPr>
          <p:grpSpPr>
            <a:xfrm>
              <a:off x="315310" y="247377"/>
              <a:ext cx="11577144" cy="6316069"/>
              <a:chOff x="315310" y="231611"/>
              <a:chExt cx="11577144" cy="6316069"/>
            </a:xfrm>
          </p:grpSpPr>
          <p:sp>
            <p:nvSpPr>
              <p:cNvPr id="27" name="Rectangle 26"/>
              <p:cNvSpPr/>
              <p:nvPr/>
            </p:nvSpPr>
            <p:spPr>
              <a:xfrm>
                <a:off x="3389586" y="231611"/>
                <a:ext cx="8502868" cy="189187"/>
              </a:xfrm>
              <a:prstGeom prst="rect">
                <a:avLst/>
              </a:prstGeom>
              <a:gradFill flip="none" rotWithShape="1">
                <a:gsLst>
                  <a:gs pos="0">
                    <a:srgbClr val="F48B3C">
                      <a:tint val="66000"/>
                      <a:satMod val="160000"/>
                    </a:srgbClr>
                  </a:gs>
                  <a:gs pos="50000">
                    <a:srgbClr val="F48B3C">
                      <a:tint val="44500"/>
                      <a:satMod val="160000"/>
                    </a:srgbClr>
                  </a:gs>
                  <a:gs pos="100000">
                    <a:srgbClr val="F48B3C">
                      <a:tint val="23500"/>
                      <a:satMod val="160000"/>
                    </a:srgbClr>
                  </a:gs>
                </a:gsLst>
                <a:lin ang="5400000" scaled="1"/>
                <a:tileRect/>
              </a:gra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315310" y="6358493"/>
                <a:ext cx="8502868" cy="189187"/>
              </a:xfrm>
              <a:prstGeom prst="rect">
                <a:avLst/>
              </a:prstGeom>
              <a:gradFill flip="none" rotWithShape="1">
                <a:gsLst>
                  <a:gs pos="0">
                    <a:srgbClr val="7030A0">
                      <a:tint val="66000"/>
                      <a:satMod val="160000"/>
                    </a:srgbClr>
                  </a:gs>
                  <a:gs pos="50000">
                    <a:srgbClr val="7030A0">
                      <a:tint val="44500"/>
                      <a:satMod val="160000"/>
                    </a:srgbClr>
                  </a:gs>
                  <a:gs pos="100000">
                    <a:srgbClr val="7030A0">
                      <a:tint val="23500"/>
                      <a:satMod val="160000"/>
                    </a:srgbClr>
                  </a:gs>
                </a:gsLst>
                <a:lin ang="16200000" scaled="1"/>
                <a:tileRect/>
              </a:gra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01978" y="5887256"/>
              <a:ext cx="2190476" cy="676190"/>
            </a:xfrm>
            <a:prstGeom prst="rect">
              <a:avLst/>
            </a:prstGeom>
          </p:spPr>
        </p:pic>
      </p:grpSp>
      <p:sp>
        <p:nvSpPr>
          <p:cNvPr id="34" name="Title 15"/>
          <p:cNvSpPr txBox="1">
            <a:spLocks/>
          </p:cNvSpPr>
          <p:nvPr/>
        </p:nvSpPr>
        <p:spPr>
          <a:xfrm>
            <a:off x="1208690" y="2757986"/>
            <a:ext cx="3358054" cy="51165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Project Environment</a:t>
            </a:r>
            <a:endParaRPr lang="en-US" sz="28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36" name="Subtitle 16"/>
          <p:cNvSpPr txBox="1">
            <a:spLocks/>
          </p:cNvSpPr>
          <p:nvPr/>
        </p:nvSpPr>
        <p:spPr>
          <a:xfrm>
            <a:off x="1219200" y="3635670"/>
            <a:ext cx="9144000" cy="120645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b="1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OS: </a:t>
            </a:r>
            <a:r>
              <a:rPr lang="en-US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Windows</a:t>
            </a:r>
          </a:p>
          <a:p>
            <a:pPr algn="just"/>
            <a:r>
              <a:rPr lang="en-US" b="1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Tool:</a:t>
            </a:r>
            <a:r>
              <a:rPr lang="en-US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 SOAP UI </a:t>
            </a:r>
          </a:p>
          <a:p>
            <a:pPr algn="just"/>
            <a:r>
              <a:rPr lang="en-US" b="1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Programming Language: </a:t>
            </a:r>
            <a:r>
              <a:rPr lang="en-US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Groovy Script.</a:t>
            </a:r>
          </a:p>
          <a:p>
            <a:pPr algn="just"/>
            <a:endParaRPr lang="en-US" dirty="0" smtClean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777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suction.wav"/>
          </p:stSnd>
        </p:sndAc>
      </p:transition>
    </mc:Choice>
    <mc:Fallback xmlns="">
      <p:transition spd="slow">
        <p:sndAc>
          <p:stSnd>
            <p:snd r:embed="rId5" name="suction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310" y="436564"/>
            <a:ext cx="4721351" cy="717615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AUT - Features</a:t>
            </a:r>
            <a:endParaRPr lang="en-US" sz="40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9848" y="1874013"/>
            <a:ext cx="10515600" cy="4351338"/>
          </a:xfrm>
        </p:spPr>
        <p:txBody>
          <a:bodyPr/>
          <a:lstStyle/>
          <a:p>
            <a:r>
              <a:rPr lang="en-US" b="1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Add Employee Details: </a:t>
            </a:r>
            <a:r>
              <a:rPr lang="en-US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This feature enables the user to enter the information of the employees.</a:t>
            </a:r>
          </a:p>
          <a:p>
            <a:pPr marL="0" indent="0">
              <a:buNone/>
            </a:pPr>
            <a:endParaRPr lang="en-US" dirty="0" smtClean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US" b="1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Get Employee</a:t>
            </a:r>
            <a:r>
              <a:rPr lang="en-US" b="1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b="1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Details:  </a:t>
            </a:r>
            <a:r>
              <a:rPr lang="en-US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This feature displays the details of the employee which are entered.</a:t>
            </a:r>
          </a:p>
          <a:p>
            <a:pPr marL="0" indent="0">
              <a:buNone/>
            </a:pPr>
            <a:endParaRPr lang="en-US" dirty="0" smtClean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US" b="1" dirty="0">
                <a:latin typeface="Cambria Math" panose="02040503050406030204" pitchFamily="18" charset="0"/>
                <a:ea typeface="Cambria Math" panose="02040503050406030204" pitchFamily="18" charset="0"/>
              </a:rPr>
              <a:t>Delete </a:t>
            </a:r>
            <a:r>
              <a:rPr lang="en-US" b="1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Employee</a:t>
            </a:r>
            <a:r>
              <a:rPr lang="en-US" b="1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b="1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Details: </a:t>
            </a:r>
            <a:r>
              <a:rPr lang="en-US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This feature enables the user to delete the information of the employee.</a:t>
            </a:r>
            <a:endParaRPr lang="en-US" b="1" dirty="0" smtClean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0" indent="0">
              <a:buNone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	</a:t>
            </a:r>
            <a:r>
              <a:rPr lang="en-US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		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315310" y="247377"/>
            <a:ext cx="11577144" cy="6316069"/>
            <a:chOff x="315310" y="247377"/>
            <a:chExt cx="11577144" cy="6316069"/>
          </a:xfrm>
        </p:grpSpPr>
        <p:grpSp>
          <p:nvGrpSpPr>
            <p:cNvPr id="5" name="Group 4"/>
            <p:cNvGrpSpPr/>
            <p:nvPr/>
          </p:nvGrpSpPr>
          <p:grpSpPr>
            <a:xfrm>
              <a:off x="315310" y="247377"/>
              <a:ext cx="11577144" cy="6316069"/>
              <a:chOff x="315310" y="231611"/>
              <a:chExt cx="11577144" cy="6316069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389586" y="231611"/>
                <a:ext cx="8502868" cy="189187"/>
              </a:xfrm>
              <a:prstGeom prst="rect">
                <a:avLst/>
              </a:prstGeom>
              <a:gradFill flip="none" rotWithShape="1">
                <a:gsLst>
                  <a:gs pos="0">
                    <a:srgbClr val="F48B3C">
                      <a:tint val="66000"/>
                      <a:satMod val="160000"/>
                    </a:srgbClr>
                  </a:gs>
                  <a:gs pos="50000">
                    <a:srgbClr val="F48B3C">
                      <a:tint val="44500"/>
                      <a:satMod val="160000"/>
                    </a:srgbClr>
                  </a:gs>
                  <a:gs pos="100000">
                    <a:srgbClr val="F48B3C">
                      <a:tint val="23500"/>
                      <a:satMod val="160000"/>
                    </a:srgbClr>
                  </a:gs>
                </a:gsLst>
                <a:lin ang="5400000" scaled="1"/>
                <a:tileRect/>
              </a:gra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315310" y="6358493"/>
                <a:ext cx="8502868" cy="189187"/>
              </a:xfrm>
              <a:prstGeom prst="rect">
                <a:avLst/>
              </a:prstGeom>
              <a:gradFill flip="none" rotWithShape="1">
                <a:gsLst>
                  <a:gs pos="0">
                    <a:srgbClr val="7030A0">
                      <a:tint val="66000"/>
                      <a:satMod val="160000"/>
                    </a:srgbClr>
                  </a:gs>
                  <a:gs pos="50000">
                    <a:srgbClr val="7030A0">
                      <a:tint val="44500"/>
                      <a:satMod val="160000"/>
                    </a:srgbClr>
                  </a:gs>
                  <a:gs pos="100000">
                    <a:srgbClr val="7030A0">
                      <a:tint val="23500"/>
                      <a:satMod val="160000"/>
                    </a:srgbClr>
                  </a:gs>
                </a:gsLst>
                <a:lin ang="16200000" scaled="1"/>
                <a:tileRect/>
              </a:gra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01978" y="5887256"/>
              <a:ext cx="2190476" cy="6761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82153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ctrTitle"/>
          </p:nvPr>
        </p:nvSpPr>
        <p:spPr>
          <a:xfrm>
            <a:off x="315310" y="436564"/>
            <a:ext cx="6999890" cy="595043"/>
          </a:xfrm>
        </p:spPr>
        <p:txBody>
          <a:bodyPr>
            <a:noAutofit/>
          </a:bodyPr>
          <a:lstStyle/>
          <a:p>
            <a:pPr algn="l"/>
            <a:r>
              <a:rPr lang="en-US" sz="36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Manual Testing- Add Employee</a:t>
            </a:r>
            <a:endParaRPr lang="en-US" sz="36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315310" y="247377"/>
            <a:ext cx="11577144" cy="6316069"/>
            <a:chOff x="315310" y="247377"/>
            <a:chExt cx="11577144" cy="6316069"/>
          </a:xfrm>
        </p:grpSpPr>
        <p:grpSp>
          <p:nvGrpSpPr>
            <p:cNvPr id="31" name="Group 30"/>
            <p:cNvGrpSpPr/>
            <p:nvPr/>
          </p:nvGrpSpPr>
          <p:grpSpPr>
            <a:xfrm>
              <a:off x="315310" y="247377"/>
              <a:ext cx="11577144" cy="6316069"/>
              <a:chOff x="315310" y="231611"/>
              <a:chExt cx="11577144" cy="6316069"/>
            </a:xfrm>
          </p:grpSpPr>
          <p:sp>
            <p:nvSpPr>
              <p:cNvPr id="33" name="Rectangle 32"/>
              <p:cNvSpPr/>
              <p:nvPr/>
            </p:nvSpPr>
            <p:spPr>
              <a:xfrm>
                <a:off x="3389586" y="231611"/>
                <a:ext cx="8502868" cy="189187"/>
              </a:xfrm>
              <a:prstGeom prst="rect">
                <a:avLst/>
              </a:prstGeom>
              <a:gradFill flip="none" rotWithShape="1">
                <a:gsLst>
                  <a:gs pos="0">
                    <a:srgbClr val="F48B3C">
                      <a:tint val="66000"/>
                      <a:satMod val="160000"/>
                    </a:srgbClr>
                  </a:gs>
                  <a:gs pos="50000">
                    <a:srgbClr val="F48B3C">
                      <a:tint val="44500"/>
                      <a:satMod val="160000"/>
                    </a:srgbClr>
                  </a:gs>
                  <a:gs pos="100000">
                    <a:srgbClr val="F48B3C">
                      <a:tint val="23500"/>
                      <a:satMod val="160000"/>
                    </a:srgbClr>
                  </a:gs>
                </a:gsLst>
                <a:lin ang="5400000" scaled="1"/>
                <a:tileRect/>
              </a:gra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315310" y="6358493"/>
                <a:ext cx="8502868" cy="189187"/>
              </a:xfrm>
              <a:prstGeom prst="rect">
                <a:avLst/>
              </a:prstGeom>
              <a:gradFill flip="none" rotWithShape="1">
                <a:gsLst>
                  <a:gs pos="0">
                    <a:srgbClr val="7030A0">
                      <a:tint val="66000"/>
                      <a:satMod val="160000"/>
                    </a:srgbClr>
                  </a:gs>
                  <a:gs pos="50000">
                    <a:srgbClr val="7030A0">
                      <a:tint val="44500"/>
                      <a:satMod val="160000"/>
                    </a:srgbClr>
                  </a:gs>
                  <a:gs pos="100000">
                    <a:srgbClr val="7030A0">
                      <a:tint val="23500"/>
                      <a:satMod val="160000"/>
                    </a:srgbClr>
                  </a:gs>
                </a:gsLst>
                <a:lin ang="16200000" scaled="1"/>
                <a:tileRect/>
              </a:gra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01978" y="5887256"/>
              <a:ext cx="2190476" cy="676190"/>
            </a:xfrm>
            <a:prstGeom prst="rect">
              <a:avLst/>
            </a:prstGeom>
          </p:spPr>
        </p:pic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8725" y="1031607"/>
            <a:ext cx="7051353" cy="5291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853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suction.wav"/>
          </p:stSnd>
        </p:sndAc>
      </p:transition>
    </mc:Choice>
    <mc:Fallback xmlns="">
      <p:transition spd="slow">
        <p:sndAc>
          <p:stSnd>
            <p:snd r:embed="rId6" name="suction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/>
          <p:cNvGrpSpPr/>
          <p:nvPr/>
        </p:nvGrpSpPr>
        <p:grpSpPr>
          <a:xfrm>
            <a:off x="315310" y="247377"/>
            <a:ext cx="11577144" cy="6316069"/>
            <a:chOff x="315310" y="247377"/>
            <a:chExt cx="11577144" cy="6316069"/>
          </a:xfrm>
        </p:grpSpPr>
        <p:grpSp>
          <p:nvGrpSpPr>
            <p:cNvPr id="31" name="Group 30"/>
            <p:cNvGrpSpPr/>
            <p:nvPr/>
          </p:nvGrpSpPr>
          <p:grpSpPr>
            <a:xfrm>
              <a:off x="315310" y="247377"/>
              <a:ext cx="11577144" cy="6316069"/>
              <a:chOff x="315310" y="231611"/>
              <a:chExt cx="11577144" cy="6316069"/>
            </a:xfrm>
          </p:grpSpPr>
          <p:sp>
            <p:nvSpPr>
              <p:cNvPr id="33" name="Rectangle 32"/>
              <p:cNvSpPr/>
              <p:nvPr/>
            </p:nvSpPr>
            <p:spPr>
              <a:xfrm>
                <a:off x="3389586" y="231611"/>
                <a:ext cx="8502868" cy="189187"/>
              </a:xfrm>
              <a:prstGeom prst="rect">
                <a:avLst/>
              </a:prstGeom>
              <a:gradFill flip="none" rotWithShape="1">
                <a:gsLst>
                  <a:gs pos="0">
                    <a:srgbClr val="F48B3C">
                      <a:tint val="66000"/>
                      <a:satMod val="160000"/>
                    </a:srgbClr>
                  </a:gs>
                  <a:gs pos="50000">
                    <a:srgbClr val="F48B3C">
                      <a:tint val="44500"/>
                      <a:satMod val="160000"/>
                    </a:srgbClr>
                  </a:gs>
                  <a:gs pos="100000">
                    <a:srgbClr val="F48B3C">
                      <a:tint val="23500"/>
                      <a:satMod val="160000"/>
                    </a:srgbClr>
                  </a:gs>
                </a:gsLst>
                <a:lin ang="5400000" scaled="1"/>
                <a:tileRect/>
              </a:gra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315310" y="6358493"/>
                <a:ext cx="8502868" cy="189187"/>
              </a:xfrm>
              <a:prstGeom prst="rect">
                <a:avLst/>
              </a:prstGeom>
              <a:gradFill flip="none" rotWithShape="1">
                <a:gsLst>
                  <a:gs pos="0">
                    <a:srgbClr val="7030A0">
                      <a:tint val="66000"/>
                      <a:satMod val="160000"/>
                    </a:srgbClr>
                  </a:gs>
                  <a:gs pos="50000">
                    <a:srgbClr val="7030A0">
                      <a:tint val="44500"/>
                      <a:satMod val="160000"/>
                    </a:srgbClr>
                  </a:gs>
                  <a:gs pos="100000">
                    <a:srgbClr val="7030A0">
                      <a:tint val="23500"/>
                      <a:satMod val="160000"/>
                    </a:srgbClr>
                  </a:gs>
                </a:gsLst>
                <a:lin ang="16200000" scaled="1"/>
                <a:tileRect/>
              </a:gra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01978" y="5887256"/>
              <a:ext cx="2190476" cy="676190"/>
            </a:xfrm>
            <a:prstGeom prst="rect">
              <a:avLst/>
            </a:prstGeom>
          </p:spPr>
        </p:pic>
      </p:grpSp>
      <p:sp>
        <p:nvSpPr>
          <p:cNvPr id="10" name="Title 15"/>
          <p:cNvSpPr txBox="1">
            <a:spLocks/>
          </p:cNvSpPr>
          <p:nvPr/>
        </p:nvSpPr>
        <p:spPr>
          <a:xfrm>
            <a:off x="315310" y="436564"/>
            <a:ext cx="6999890" cy="59504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Manual Testing- Get Employee</a:t>
            </a:r>
            <a:endParaRPr lang="en-US" sz="36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7657" y="1031607"/>
            <a:ext cx="7005158" cy="5267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284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suction.wav"/>
          </p:stSnd>
        </p:sndAc>
      </p:transition>
    </mc:Choice>
    <mc:Fallback xmlns="">
      <p:transition spd="slow">
        <p:sndAc>
          <p:stSnd>
            <p:snd r:embed="rId6" name="suction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315310" y="247377"/>
            <a:ext cx="11577144" cy="6316069"/>
            <a:chOff x="315310" y="247377"/>
            <a:chExt cx="11577144" cy="6316069"/>
          </a:xfrm>
        </p:grpSpPr>
        <p:grpSp>
          <p:nvGrpSpPr>
            <p:cNvPr id="5" name="Group 4"/>
            <p:cNvGrpSpPr/>
            <p:nvPr/>
          </p:nvGrpSpPr>
          <p:grpSpPr>
            <a:xfrm>
              <a:off x="315310" y="247377"/>
              <a:ext cx="11577144" cy="6316069"/>
              <a:chOff x="315310" y="231611"/>
              <a:chExt cx="11577144" cy="6316069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389586" y="231611"/>
                <a:ext cx="8502868" cy="189187"/>
              </a:xfrm>
              <a:prstGeom prst="rect">
                <a:avLst/>
              </a:prstGeom>
              <a:gradFill flip="none" rotWithShape="1">
                <a:gsLst>
                  <a:gs pos="0">
                    <a:srgbClr val="F48B3C">
                      <a:tint val="66000"/>
                      <a:satMod val="160000"/>
                    </a:srgbClr>
                  </a:gs>
                  <a:gs pos="50000">
                    <a:srgbClr val="F48B3C">
                      <a:tint val="44500"/>
                      <a:satMod val="160000"/>
                    </a:srgbClr>
                  </a:gs>
                  <a:gs pos="100000">
                    <a:srgbClr val="F48B3C">
                      <a:tint val="23500"/>
                      <a:satMod val="160000"/>
                    </a:srgbClr>
                  </a:gs>
                </a:gsLst>
                <a:lin ang="5400000" scaled="1"/>
                <a:tileRect/>
              </a:gra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315310" y="6358493"/>
                <a:ext cx="8502868" cy="189187"/>
              </a:xfrm>
              <a:prstGeom prst="rect">
                <a:avLst/>
              </a:prstGeom>
              <a:gradFill flip="none" rotWithShape="1">
                <a:gsLst>
                  <a:gs pos="0">
                    <a:srgbClr val="7030A0">
                      <a:tint val="66000"/>
                      <a:satMod val="160000"/>
                    </a:srgbClr>
                  </a:gs>
                  <a:gs pos="50000">
                    <a:srgbClr val="7030A0">
                      <a:tint val="44500"/>
                      <a:satMod val="160000"/>
                    </a:srgbClr>
                  </a:gs>
                  <a:gs pos="100000">
                    <a:srgbClr val="7030A0">
                      <a:tint val="23500"/>
                      <a:satMod val="160000"/>
                    </a:srgbClr>
                  </a:gs>
                </a:gsLst>
                <a:lin ang="16200000" scaled="1"/>
                <a:tileRect/>
              </a:gra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01978" y="5887256"/>
              <a:ext cx="2190476" cy="676190"/>
            </a:xfrm>
            <a:prstGeom prst="rect">
              <a:avLst/>
            </a:prstGeom>
          </p:spPr>
        </p:pic>
      </p:grpSp>
      <p:sp>
        <p:nvSpPr>
          <p:cNvPr id="9" name="Title 15"/>
          <p:cNvSpPr txBox="1">
            <a:spLocks/>
          </p:cNvSpPr>
          <p:nvPr/>
        </p:nvSpPr>
        <p:spPr>
          <a:xfrm>
            <a:off x="315310" y="436564"/>
            <a:ext cx="6999890" cy="59504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Manual Testing- Assertions</a:t>
            </a:r>
            <a:endParaRPr lang="en-US" sz="36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7634" y="1031607"/>
            <a:ext cx="6991981" cy="5237153"/>
          </a:xfrm>
          <a:prstGeom prst="rect">
            <a:avLst/>
          </a:prstGeom>
        </p:spPr>
      </p:pic>
      <p:cxnSp>
        <p:nvCxnSpPr>
          <p:cNvPr id="3" name="Straight Arrow Connector 2"/>
          <p:cNvCxnSpPr/>
          <p:nvPr/>
        </p:nvCxnSpPr>
        <p:spPr>
          <a:xfrm flipV="1">
            <a:off x="4608576" y="4572000"/>
            <a:ext cx="5093402" cy="2316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9701978" y="4157317"/>
            <a:ext cx="1636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List of Assertions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00822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/>
          <p:cNvGrpSpPr/>
          <p:nvPr/>
        </p:nvGrpSpPr>
        <p:grpSpPr>
          <a:xfrm>
            <a:off x="315310" y="247377"/>
            <a:ext cx="11577144" cy="6316069"/>
            <a:chOff x="315310" y="247377"/>
            <a:chExt cx="11577144" cy="6316069"/>
          </a:xfrm>
        </p:grpSpPr>
        <p:grpSp>
          <p:nvGrpSpPr>
            <p:cNvPr id="31" name="Group 30"/>
            <p:cNvGrpSpPr/>
            <p:nvPr/>
          </p:nvGrpSpPr>
          <p:grpSpPr>
            <a:xfrm>
              <a:off x="315310" y="247377"/>
              <a:ext cx="11577144" cy="6316069"/>
              <a:chOff x="315310" y="231611"/>
              <a:chExt cx="11577144" cy="6316069"/>
            </a:xfrm>
          </p:grpSpPr>
          <p:sp>
            <p:nvSpPr>
              <p:cNvPr id="33" name="Rectangle 32"/>
              <p:cNvSpPr/>
              <p:nvPr/>
            </p:nvSpPr>
            <p:spPr>
              <a:xfrm>
                <a:off x="3389586" y="231611"/>
                <a:ext cx="8502868" cy="189187"/>
              </a:xfrm>
              <a:prstGeom prst="rect">
                <a:avLst/>
              </a:prstGeom>
              <a:gradFill flip="none" rotWithShape="1">
                <a:gsLst>
                  <a:gs pos="0">
                    <a:srgbClr val="F48B3C">
                      <a:tint val="66000"/>
                      <a:satMod val="160000"/>
                    </a:srgbClr>
                  </a:gs>
                  <a:gs pos="50000">
                    <a:srgbClr val="F48B3C">
                      <a:tint val="44500"/>
                      <a:satMod val="160000"/>
                    </a:srgbClr>
                  </a:gs>
                  <a:gs pos="100000">
                    <a:srgbClr val="F48B3C">
                      <a:tint val="23500"/>
                      <a:satMod val="160000"/>
                    </a:srgbClr>
                  </a:gs>
                </a:gsLst>
                <a:lin ang="5400000" scaled="1"/>
                <a:tileRect/>
              </a:gra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315310" y="6358493"/>
                <a:ext cx="8502868" cy="189187"/>
              </a:xfrm>
              <a:prstGeom prst="rect">
                <a:avLst/>
              </a:prstGeom>
              <a:gradFill flip="none" rotWithShape="1">
                <a:gsLst>
                  <a:gs pos="0">
                    <a:srgbClr val="7030A0">
                      <a:tint val="66000"/>
                      <a:satMod val="160000"/>
                    </a:srgbClr>
                  </a:gs>
                  <a:gs pos="50000">
                    <a:srgbClr val="7030A0">
                      <a:tint val="44500"/>
                      <a:satMod val="160000"/>
                    </a:srgbClr>
                  </a:gs>
                  <a:gs pos="100000">
                    <a:srgbClr val="7030A0">
                      <a:tint val="23500"/>
                      <a:satMod val="160000"/>
                    </a:srgbClr>
                  </a:gs>
                </a:gsLst>
                <a:lin ang="16200000" scaled="1"/>
                <a:tileRect/>
              </a:gra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01978" y="5887256"/>
              <a:ext cx="2190476" cy="676190"/>
            </a:xfrm>
            <a:prstGeom prst="rect">
              <a:avLst/>
            </a:prstGeom>
          </p:spPr>
        </p:pic>
      </p:grpSp>
      <p:sp>
        <p:nvSpPr>
          <p:cNvPr id="10" name="Title 15"/>
          <p:cNvSpPr>
            <a:spLocks noGrp="1"/>
          </p:cNvSpPr>
          <p:nvPr>
            <p:ph type="ctrTitle"/>
          </p:nvPr>
        </p:nvSpPr>
        <p:spPr>
          <a:xfrm>
            <a:off x="315310" y="436564"/>
            <a:ext cx="8194706" cy="595043"/>
          </a:xfrm>
        </p:spPr>
        <p:txBody>
          <a:bodyPr>
            <a:noAutofit/>
          </a:bodyPr>
          <a:lstStyle/>
          <a:p>
            <a:pPr algn="l"/>
            <a:r>
              <a:rPr lang="en-US" sz="36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Automation Testing- Add Employee</a:t>
            </a:r>
            <a:endParaRPr lang="en-US" sz="36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5888" y="1031607"/>
            <a:ext cx="7001586" cy="5255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492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suction.wav"/>
          </p:stSnd>
        </p:sndAc>
      </p:transition>
    </mc:Choice>
    <mc:Fallback xmlns="">
      <p:transition spd="slow">
        <p:sndAc>
          <p:stSnd>
            <p:snd r:embed="rId6" name="suction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/>
          <p:cNvGrpSpPr/>
          <p:nvPr/>
        </p:nvGrpSpPr>
        <p:grpSpPr>
          <a:xfrm>
            <a:off x="315310" y="247377"/>
            <a:ext cx="11577144" cy="6316069"/>
            <a:chOff x="315310" y="247377"/>
            <a:chExt cx="11577144" cy="6316069"/>
          </a:xfrm>
        </p:grpSpPr>
        <p:grpSp>
          <p:nvGrpSpPr>
            <p:cNvPr id="31" name="Group 30"/>
            <p:cNvGrpSpPr/>
            <p:nvPr/>
          </p:nvGrpSpPr>
          <p:grpSpPr>
            <a:xfrm>
              <a:off x="315310" y="247377"/>
              <a:ext cx="11577144" cy="6316069"/>
              <a:chOff x="315310" y="231611"/>
              <a:chExt cx="11577144" cy="6316069"/>
            </a:xfrm>
          </p:grpSpPr>
          <p:sp>
            <p:nvSpPr>
              <p:cNvPr id="33" name="Rectangle 32"/>
              <p:cNvSpPr/>
              <p:nvPr/>
            </p:nvSpPr>
            <p:spPr>
              <a:xfrm>
                <a:off x="3389586" y="231611"/>
                <a:ext cx="8502868" cy="189187"/>
              </a:xfrm>
              <a:prstGeom prst="rect">
                <a:avLst/>
              </a:prstGeom>
              <a:gradFill flip="none" rotWithShape="1">
                <a:gsLst>
                  <a:gs pos="0">
                    <a:srgbClr val="F48B3C">
                      <a:tint val="66000"/>
                      <a:satMod val="160000"/>
                    </a:srgbClr>
                  </a:gs>
                  <a:gs pos="50000">
                    <a:srgbClr val="F48B3C">
                      <a:tint val="44500"/>
                      <a:satMod val="160000"/>
                    </a:srgbClr>
                  </a:gs>
                  <a:gs pos="100000">
                    <a:srgbClr val="F48B3C">
                      <a:tint val="23500"/>
                      <a:satMod val="160000"/>
                    </a:srgbClr>
                  </a:gs>
                </a:gsLst>
                <a:lin ang="5400000" scaled="1"/>
                <a:tileRect/>
              </a:gra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315310" y="6358493"/>
                <a:ext cx="8502868" cy="189187"/>
              </a:xfrm>
              <a:prstGeom prst="rect">
                <a:avLst/>
              </a:prstGeom>
              <a:gradFill flip="none" rotWithShape="1">
                <a:gsLst>
                  <a:gs pos="0">
                    <a:srgbClr val="7030A0">
                      <a:tint val="66000"/>
                      <a:satMod val="160000"/>
                    </a:srgbClr>
                  </a:gs>
                  <a:gs pos="50000">
                    <a:srgbClr val="7030A0">
                      <a:tint val="44500"/>
                      <a:satMod val="160000"/>
                    </a:srgbClr>
                  </a:gs>
                  <a:gs pos="100000">
                    <a:srgbClr val="7030A0">
                      <a:tint val="23500"/>
                      <a:satMod val="160000"/>
                    </a:srgbClr>
                  </a:gs>
                </a:gsLst>
                <a:lin ang="16200000" scaled="1"/>
                <a:tileRect/>
              </a:gra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01978" y="5887256"/>
              <a:ext cx="2190476" cy="676190"/>
            </a:xfrm>
            <a:prstGeom prst="rect">
              <a:avLst/>
            </a:prstGeom>
          </p:spPr>
        </p:pic>
      </p:grpSp>
      <p:sp>
        <p:nvSpPr>
          <p:cNvPr id="10" name="Title 15"/>
          <p:cNvSpPr txBox="1">
            <a:spLocks/>
          </p:cNvSpPr>
          <p:nvPr/>
        </p:nvSpPr>
        <p:spPr>
          <a:xfrm>
            <a:off x="315310" y="436564"/>
            <a:ext cx="6999890" cy="59504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Automation Testing- Get Employee</a:t>
            </a:r>
            <a:endParaRPr lang="en-US" sz="36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9921" y="1031607"/>
            <a:ext cx="6965731" cy="5212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896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suction.wav"/>
          </p:stSnd>
        </p:sndAc>
      </p:transition>
    </mc:Choice>
    <mc:Fallback xmlns="">
      <p:transition spd="slow">
        <p:sndAc>
          <p:stSnd>
            <p:snd r:embed="rId6" name="suction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ctrTitle"/>
          </p:nvPr>
        </p:nvSpPr>
        <p:spPr>
          <a:xfrm>
            <a:off x="315310" y="436564"/>
            <a:ext cx="2924918" cy="665637"/>
          </a:xfrm>
        </p:spPr>
        <p:txBody>
          <a:bodyPr>
            <a:noAutofit/>
          </a:bodyPr>
          <a:lstStyle/>
          <a:p>
            <a:r>
              <a:rPr lang="en-US" sz="4000" b="1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Description</a:t>
            </a:r>
            <a:endParaRPr lang="en-US" sz="40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1219200" y="1697163"/>
            <a:ext cx="9144000" cy="1206458"/>
          </a:xfrm>
        </p:spPr>
        <p:txBody>
          <a:bodyPr>
            <a:normAutofit/>
          </a:bodyPr>
          <a:lstStyle/>
          <a:p>
            <a:pPr algn="just"/>
            <a:r>
              <a:rPr lang="en-US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Employee Management System is a software that helps in managing the information of employees in the company.</a:t>
            </a:r>
          </a:p>
          <a:p>
            <a:pPr algn="just"/>
            <a:endParaRPr lang="en-US" dirty="0" smtClean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315310" y="247377"/>
            <a:ext cx="11577144" cy="6316069"/>
            <a:chOff x="315310" y="247377"/>
            <a:chExt cx="11577144" cy="6316069"/>
          </a:xfrm>
        </p:grpSpPr>
        <p:grpSp>
          <p:nvGrpSpPr>
            <p:cNvPr id="25" name="Group 24"/>
            <p:cNvGrpSpPr/>
            <p:nvPr/>
          </p:nvGrpSpPr>
          <p:grpSpPr>
            <a:xfrm>
              <a:off x="315310" y="247377"/>
              <a:ext cx="11577144" cy="6316069"/>
              <a:chOff x="315310" y="231611"/>
              <a:chExt cx="11577144" cy="6316069"/>
            </a:xfrm>
          </p:grpSpPr>
          <p:sp>
            <p:nvSpPr>
              <p:cNvPr id="27" name="Rectangle 26"/>
              <p:cNvSpPr/>
              <p:nvPr/>
            </p:nvSpPr>
            <p:spPr>
              <a:xfrm>
                <a:off x="3389586" y="231611"/>
                <a:ext cx="8502868" cy="189187"/>
              </a:xfrm>
              <a:prstGeom prst="rect">
                <a:avLst/>
              </a:prstGeom>
              <a:gradFill flip="none" rotWithShape="1">
                <a:gsLst>
                  <a:gs pos="0">
                    <a:srgbClr val="F48B3C">
                      <a:tint val="66000"/>
                      <a:satMod val="160000"/>
                    </a:srgbClr>
                  </a:gs>
                  <a:gs pos="50000">
                    <a:srgbClr val="F48B3C">
                      <a:tint val="44500"/>
                      <a:satMod val="160000"/>
                    </a:srgbClr>
                  </a:gs>
                  <a:gs pos="100000">
                    <a:srgbClr val="F48B3C">
                      <a:tint val="23500"/>
                      <a:satMod val="160000"/>
                    </a:srgbClr>
                  </a:gs>
                </a:gsLst>
                <a:lin ang="5400000" scaled="1"/>
                <a:tileRect/>
              </a:gra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315310" y="6358493"/>
                <a:ext cx="8502868" cy="189187"/>
              </a:xfrm>
              <a:prstGeom prst="rect">
                <a:avLst/>
              </a:prstGeom>
              <a:gradFill flip="none" rotWithShape="1">
                <a:gsLst>
                  <a:gs pos="0">
                    <a:srgbClr val="7030A0">
                      <a:tint val="66000"/>
                      <a:satMod val="160000"/>
                    </a:srgbClr>
                  </a:gs>
                  <a:gs pos="50000">
                    <a:srgbClr val="7030A0">
                      <a:tint val="44500"/>
                      <a:satMod val="160000"/>
                    </a:srgbClr>
                  </a:gs>
                  <a:gs pos="100000">
                    <a:srgbClr val="7030A0">
                      <a:tint val="23500"/>
                      <a:satMod val="160000"/>
                    </a:srgbClr>
                  </a:gs>
                </a:gsLst>
                <a:lin ang="16200000" scaled="1"/>
                <a:tileRect/>
              </a:gra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01978" y="5887256"/>
              <a:ext cx="2190476" cy="676190"/>
            </a:xfrm>
            <a:prstGeom prst="rect">
              <a:avLst/>
            </a:prstGeom>
          </p:spPr>
        </p:pic>
      </p:grpSp>
      <p:sp>
        <p:nvSpPr>
          <p:cNvPr id="34" name="Title 15"/>
          <p:cNvSpPr txBox="1">
            <a:spLocks/>
          </p:cNvSpPr>
          <p:nvPr/>
        </p:nvSpPr>
        <p:spPr>
          <a:xfrm>
            <a:off x="1208690" y="2757986"/>
            <a:ext cx="3358054" cy="51165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Project Environment</a:t>
            </a:r>
            <a:endParaRPr lang="en-US" sz="28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36" name="Subtitle 16"/>
          <p:cNvSpPr txBox="1">
            <a:spLocks/>
          </p:cNvSpPr>
          <p:nvPr/>
        </p:nvSpPr>
        <p:spPr>
          <a:xfrm>
            <a:off x="1219200" y="3635670"/>
            <a:ext cx="9144000" cy="120645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b="1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OS: </a:t>
            </a:r>
            <a:r>
              <a:rPr lang="en-US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Windows </a:t>
            </a:r>
          </a:p>
          <a:p>
            <a:pPr algn="just"/>
            <a:r>
              <a:rPr lang="en-US" b="1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Database</a:t>
            </a:r>
            <a:r>
              <a:rPr lang="en-US" b="1" dirty="0">
                <a:latin typeface="Cambria Math" panose="02040503050406030204" pitchFamily="18" charset="0"/>
                <a:ea typeface="Cambria Math" panose="02040503050406030204" pitchFamily="18" charset="0"/>
              </a:rPr>
              <a:t>: </a:t>
            </a:r>
            <a:r>
              <a:rPr lang="en-US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Oracle</a:t>
            </a:r>
          </a:p>
          <a:p>
            <a:pPr algn="just"/>
            <a:r>
              <a:rPr lang="en-US" b="1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Programming Language: </a:t>
            </a:r>
            <a:r>
              <a:rPr lang="en-US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J2EE, HTML, CSS.</a:t>
            </a:r>
          </a:p>
          <a:p>
            <a:pPr algn="just"/>
            <a:endParaRPr lang="en-US" dirty="0" smtClean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8779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suction.wav"/>
          </p:stSnd>
        </p:sndAc>
      </p:transition>
    </mc:Choice>
    <mc:Fallback xmlns="">
      <p:transition spd="slow">
        <p:sndAc>
          <p:stSnd>
            <p:snd r:embed="rId5" name="suction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/>
          <p:cNvGrpSpPr/>
          <p:nvPr/>
        </p:nvGrpSpPr>
        <p:grpSpPr>
          <a:xfrm>
            <a:off x="315310" y="247377"/>
            <a:ext cx="11577144" cy="6316069"/>
            <a:chOff x="315310" y="247377"/>
            <a:chExt cx="11577144" cy="6316069"/>
          </a:xfrm>
        </p:grpSpPr>
        <p:grpSp>
          <p:nvGrpSpPr>
            <p:cNvPr id="31" name="Group 30"/>
            <p:cNvGrpSpPr/>
            <p:nvPr/>
          </p:nvGrpSpPr>
          <p:grpSpPr>
            <a:xfrm>
              <a:off x="315310" y="247377"/>
              <a:ext cx="11577144" cy="6316069"/>
              <a:chOff x="315310" y="231611"/>
              <a:chExt cx="11577144" cy="6316069"/>
            </a:xfrm>
          </p:grpSpPr>
          <p:sp>
            <p:nvSpPr>
              <p:cNvPr id="33" name="Rectangle 32"/>
              <p:cNvSpPr/>
              <p:nvPr/>
            </p:nvSpPr>
            <p:spPr>
              <a:xfrm>
                <a:off x="3389586" y="231611"/>
                <a:ext cx="8502868" cy="189187"/>
              </a:xfrm>
              <a:prstGeom prst="rect">
                <a:avLst/>
              </a:prstGeom>
              <a:gradFill flip="none" rotWithShape="1">
                <a:gsLst>
                  <a:gs pos="0">
                    <a:srgbClr val="F48B3C">
                      <a:tint val="66000"/>
                      <a:satMod val="160000"/>
                    </a:srgbClr>
                  </a:gs>
                  <a:gs pos="50000">
                    <a:srgbClr val="F48B3C">
                      <a:tint val="44500"/>
                      <a:satMod val="160000"/>
                    </a:srgbClr>
                  </a:gs>
                  <a:gs pos="100000">
                    <a:srgbClr val="F48B3C">
                      <a:tint val="23500"/>
                      <a:satMod val="160000"/>
                    </a:srgbClr>
                  </a:gs>
                </a:gsLst>
                <a:lin ang="5400000" scaled="1"/>
                <a:tileRect/>
              </a:gra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315310" y="6358493"/>
                <a:ext cx="8502868" cy="189187"/>
              </a:xfrm>
              <a:prstGeom prst="rect">
                <a:avLst/>
              </a:prstGeom>
              <a:gradFill flip="none" rotWithShape="1">
                <a:gsLst>
                  <a:gs pos="0">
                    <a:srgbClr val="7030A0">
                      <a:tint val="66000"/>
                      <a:satMod val="160000"/>
                    </a:srgbClr>
                  </a:gs>
                  <a:gs pos="50000">
                    <a:srgbClr val="7030A0">
                      <a:tint val="44500"/>
                      <a:satMod val="160000"/>
                    </a:srgbClr>
                  </a:gs>
                  <a:gs pos="100000">
                    <a:srgbClr val="7030A0">
                      <a:tint val="23500"/>
                      <a:satMod val="160000"/>
                    </a:srgbClr>
                  </a:gs>
                </a:gsLst>
                <a:lin ang="16200000" scaled="1"/>
                <a:tileRect/>
              </a:gra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01978" y="5887256"/>
              <a:ext cx="2190476" cy="676190"/>
            </a:xfrm>
            <a:prstGeom prst="rect">
              <a:avLst/>
            </a:prstGeom>
          </p:spPr>
        </p:pic>
      </p:grpSp>
      <p:sp>
        <p:nvSpPr>
          <p:cNvPr id="10" name="Title 15"/>
          <p:cNvSpPr txBox="1">
            <a:spLocks/>
          </p:cNvSpPr>
          <p:nvPr/>
        </p:nvSpPr>
        <p:spPr>
          <a:xfrm>
            <a:off x="315310" y="436564"/>
            <a:ext cx="11876690" cy="59504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Automation Testing- Get Employee-Test Case Result</a:t>
            </a:r>
            <a:endParaRPr lang="en-US" sz="36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9915" y="1249776"/>
            <a:ext cx="5854605" cy="438752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29" y="1233884"/>
            <a:ext cx="5855586" cy="441931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627480" y="5816239"/>
            <a:ext cx="1858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Before Execution</a:t>
            </a:r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641020" y="5816239"/>
            <a:ext cx="1710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After Execution</a:t>
            </a:r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4794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suction.wav"/>
          </p:stSnd>
        </p:sndAc>
      </p:transition>
    </mc:Choice>
    <mc:Fallback xmlns="">
      <p:transition spd="slow">
        <p:sndAc>
          <p:stSnd>
            <p:snd r:embed="rId7" name="suction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/>
          <p:cNvGrpSpPr/>
          <p:nvPr/>
        </p:nvGrpSpPr>
        <p:grpSpPr>
          <a:xfrm>
            <a:off x="315310" y="247377"/>
            <a:ext cx="11577144" cy="6316069"/>
            <a:chOff x="315310" y="247377"/>
            <a:chExt cx="11577144" cy="6316069"/>
          </a:xfrm>
        </p:grpSpPr>
        <p:grpSp>
          <p:nvGrpSpPr>
            <p:cNvPr id="31" name="Group 30"/>
            <p:cNvGrpSpPr/>
            <p:nvPr/>
          </p:nvGrpSpPr>
          <p:grpSpPr>
            <a:xfrm>
              <a:off x="315310" y="247377"/>
              <a:ext cx="11577144" cy="6316069"/>
              <a:chOff x="315310" y="231611"/>
              <a:chExt cx="11577144" cy="6316069"/>
            </a:xfrm>
          </p:grpSpPr>
          <p:sp>
            <p:nvSpPr>
              <p:cNvPr id="33" name="Rectangle 32"/>
              <p:cNvSpPr/>
              <p:nvPr/>
            </p:nvSpPr>
            <p:spPr>
              <a:xfrm>
                <a:off x="3389586" y="231611"/>
                <a:ext cx="8502868" cy="189187"/>
              </a:xfrm>
              <a:prstGeom prst="rect">
                <a:avLst/>
              </a:prstGeom>
              <a:gradFill flip="none" rotWithShape="1">
                <a:gsLst>
                  <a:gs pos="0">
                    <a:srgbClr val="F48B3C">
                      <a:tint val="66000"/>
                      <a:satMod val="160000"/>
                    </a:srgbClr>
                  </a:gs>
                  <a:gs pos="50000">
                    <a:srgbClr val="F48B3C">
                      <a:tint val="44500"/>
                      <a:satMod val="160000"/>
                    </a:srgbClr>
                  </a:gs>
                  <a:gs pos="100000">
                    <a:srgbClr val="F48B3C">
                      <a:tint val="23500"/>
                      <a:satMod val="160000"/>
                    </a:srgbClr>
                  </a:gs>
                </a:gsLst>
                <a:lin ang="5400000" scaled="1"/>
                <a:tileRect/>
              </a:gra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315310" y="6358493"/>
                <a:ext cx="8502868" cy="189187"/>
              </a:xfrm>
              <a:prstGeom prst="rect">
                <a:avLst/>
              </a:prstGeom>
              <a:gradFill flip="none" rotWithShape="1">
                <a:gsLst>
                  <a:gs pos="0">
                    <a:srgbClr val="7030A0">
                      <a:tint val="66000"/>
                      <a:satMod val="160000"/>
                    </a:srgbClr>
                  </a:gs>
                  <a:gs pos="50000">
                    <a:srgbClr val="7030A0">
                      <a:tint val="44500"/>
                      <a:satMod val="160000"/>
                    </a:srgbClr>
                  </a:gs>
                  <a:gs pos="100000">
                    <a:srgbClr val="7030A0">
                      <a:tint val="23500"/>
                      <a:satMod val="160000"/>
                    </a:srgbClr>
                  </a:gs>
                </a:gsLst>
                <a:lin ang="16200000" scaled="1"/>
                <a:tileRect/>
              </a:gra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01978" y="5887256"/>
              <a:ext cx="2190476" cy="676190"/>
            </a:xfrm>
            <a:prstGeom prst="rect">
              <a:avLst/>
            </a:prstGeom>
          </p:spPr>
        </p:pic>
      </p:grpSp>
      <p:sp>
        <p:nvSpPr>
          <p:cNvPr id="10" name="Title 15"/>
          <p:cNvSpPr txBox="1">
            <a:spLocks/>
          </p:cNvSpPr>
          <p:nvPr/>
        </p:nvSpPr>
        <p:spPr>
          <a:xfrm>
            <a:off x="315310" y="436564"/>
            <a:ext cx="11876690" cy="59504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Automation Testing- Get Employee-Test Case Result</a:t>
            </a:r>
            <a:endParaRPr lang="en-US" sz="36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463607" y="5829086"/>
            <a:ext cx="1502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Test Case Fail</a:t>
            </a:r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3386" y="1031607"/>
            <a:ext cx="6105630" cy="4595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816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suction.wav"/>
          </p:stSnd>
        </p:sndAc>
      </p:transition>
    </mc:Choice>
    <mc:Fallback xmlns="">
      <p:transition spd="slow">
        <p:sndAc>
          <p:stSnd>
            <p:snd r:embed="rId6" name="suction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315310" y="247377"/>
            <a:ext cx="11577144" cy="6316069"/>
            <a:chOff x="315310" y="247377"/>
            <a:chExt cx="11577144" cy="6316069"/>
          </a:xfrm>
        </p:grpSpPr>
        <p:grpSp>
          <p:nvGrpSpPr>
            <p:cNvPr id="5" name="Group 4"/>
            <p:cNvGrpSpPr/>
            <p:nvPr/>
          </p:nvGrpSpPr>
          <p:grpSpPr>
            <a:xfrm>
              <a:off x="315310" y="247377"/>
              <a:ext cx="11577144" cy="6316069"/>
              <a:chOff x="315310" y="231611"/>
              <a:chExt cx="11577144" cy="6316069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389586" y="231611"/>
                <a:ext cx="8502868" cy="189187"/>
              </a:xfrm>
              <a:prstGeom prst="rect">
                <a:avLst/>
              </a:prstGeom>
              <a:gradFill flip="none" rotWithShape="1">
                <a:gsLst>
                  <a:gs pos="0">
                    <a:srgbClr val="F48B3C">
                      <a:tint val="66000"/>
                      <a:satMod val="160000"/>
                    </a:srgbClr>
                  </a:gs>
                  <a:gs pos="50000">
                    <a:srgbClr val="F48B3C">
                      <a:tint val="44500"/>
                      <a:satMod val="160000"/>
                    </a:srgbClr>
                  </a:gs>
                  <a:gs pos="100000">
                    <a:srgbClr val="F48B3C">
                      <a:tint val="23500"/>
                      <a:satMod val="160000"/>
                    </a:srgbClr>
                  </a:gs>
                </a:gsLst>
                <a:lin ang="5400000" scaled="1"/>
                <a:tileRect/>
              </a:gra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315310" y="6358493"/>
                <a:ext cx="8502868" cy="189187"/>
              </a:xfrm>
              <a:prstGeom prst="rect">
                <a:avLst/>
              </a:prstGeom>
              <a:gradFill flip="none" rotWithShape="1">
                <a:gsLst>
                  <a:gs pos="0">
                    <a:srgbClr val="7030A0">
                      <a:tint val="66000"/>
                      <a:satMod val="160000"/>
                    </a:srgbClr>
                  </a:gs>
                  <a:gs pos="50000">
                    <a:srgbClr val="7030A0">
                      <a:tint val="44500"/>
                      <a:satMod val="160000"/>
                    </a:srgbClr>
                  </a:gs>
                  <a:gs pos="100000">
                    <a:srgbClr val="7030A0">
                      <a:tint val="23500"/>
                      <a:satMod val="160000"/>
                    </a:srgbClr>
                  </a:gs>
                </a:gsLst>
                <a:lin ang="16200000" scaled="1"/>
                <a:tileRect/>
              </a:gra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01978" y="5887256"/>
              <a:ext cx="2190476" cy="676190"/>
            </a:xfrm>
            <a:prstGeom prst="rect">
              <a:avLst/>
            </a:prstGeom>
          </p:spPr>
        </p:pic>
      </p:grpSp>
      <p:sp>
        <p:nvSpPr>
          <p:cNvPr id="14" name="Title 15"/>
          <p:cNvSpPr txBox="1">
            <a:spLocks/>
          </p:cNvSpPr>
          <p:nvPr/>
        </p:nvSpPr>
        <p:spPr>
          <a:xfrm>
            <a:off x="315310" y="436564"/>
            <a:ext cx="2924918" cy="6656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Selenium</a:t>
            </a:r>
            <a:endParaRPr lang="en-US" sz="40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5" name="Subtitle 16"/>
          <p:cNvSpPr txBox="1">
            <a:spLocks/>
          </p:cNvSpPr>
          <p:nvPr/>
        </p:nvSpPr>
        <p:spPr>
          <a:xfrm>
            <a:off x="1219200" y="1561937"/>
            <a:ext cx="9144000" cy="10608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Selenium</a:t>
            </a: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 is a portable </a:t>
            </a:r>
            <a:r>
              <a:rPr lang="en-US" sz="24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framework</a:t>
            </a: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 for testing </a:t>
            </a:r>
            <a:r>
              <a:rPr lang="en-US" sz="24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web applications</a:t>
            </a: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. </a:t>
            </a:r>
            <a:r>
              <a:rPr lang="en-US" sz="24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Selenium provides </a:t>
            </a: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a playback tool for authoring functional tests without the need to learn a test scripting </a:t>
            </a:r>
            <a:r>
              <a:rPr lang="en-US" sz="24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language</a:t>
            </a: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.</a:t>
            </a:r>
            <a:endParaRPr lang="en-US" sz="2400" dirty="0" smtClean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6" name="Title 15"/>
          <p:cNvSpPr txBox="1">
            <a:spLocks/>
          </p:cNvSpPr>
          <p:nvPr/>
        </p:nvSpPr>
        <p:spPr>
          <a:xfrm>
            <a:off x="1208690" y="2757986"/>
            <a:ext cx="3358054" cy="51165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Project Environment</a:t>
            </a:r>
            <a:endParaRPr lang="en-US" sz="28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7" name="Subtitle 16"/>
          <p:cNvSpPr txBox="1">
            <a:spLocks/>
          </p:cNvSpPr>
          <p:nvPr/>
        </p:nvSpPr>
        <p:spPr>
          <a:xfrm>
            <a:off x="1219200" y="3635670"/>
            <a:ext cx="9144000" cy="120645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b="1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OS: </a:t>
            </a:r>
            <a:r>
              <a:rPr lang="en-US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Windows</a:t>
            </a:r>
          </a:p>
          <a:p>
            <a:pPr algn="just"/>
            <a:r>
              <a:rPr lang="en-US" b="1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Tool:</a:t>
            </a:r>
            <a:r>
              <a:rPr lang="en-US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2600" dirty="0">
                <a:latin typeface="Cambria Math" panose="02040503050406030204" pitchFamily="18" charset="0"/>
                <a:ea typeface="Cambria Math" panose="02040503050406030204" pitchFamily="18" charset="0"/>
              </a:rPr>
              <a:t>Selenium</a:t>
            </a:r>
            <a:endParaRPr lang="en-US" sz="2600" dirty="0" smtClean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algn="just"/>
            <a:r>
              <a:rPr lang="en-US" b="1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Programming Language: </a:t>
            </a:r>
            <a:r>
              <a:rPr lang="en-US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JAVA</a:t>
            </a:r>
          </a:p>
          <a:p>
            <a:pPr algn="just"/>
            <a:endParaRPr lang="en-US" dirty="0" smtClean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11929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315310" y="247377"/>
            <a:ext cx="11577144" cy="6316069"/>
            <a:chOff x="315310" y="247377"/>
            <a:chExt cx="11577144" cy="6316069"/>
          </a:xfrm>
        </p:grpSpPr>
        <p:grpSp>
          <p:nvGrpSpPr>
            <p:cNvPr id="5" name="Group 4"/>
            <p:cNvGrpSpPr/>
            <p:nvPr/>
          </p:nvGrpSpPr>
          <p:grpSpPr>
            <a:xfrm>
              <a:off x="315310" y="247377"/>
              <a:ext cx="11577144" cy="6316069"/>
              <a:chOff x="315310" y="231611"/>
              <a:chExt cx="11577144" cy="6316069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389586" y="231611"/>
                <a:ext cx="8502868" cy="189187"/>
              </a:xfrm>
              <a:prstGeom prst="rect">
                <a:avLst/>
              </a:prstGeom>
              <a:gradFill flip="none" rotWithShape="1">
                <a:gsLst>
                  <a:gs pos="0">
                    <a:srgbClr val="F48B3C">
                      <a:tint val="66000"/>
                      <a:satMod val="160000"/>
                    </a:srgbClr>
                  </a:gs>
                  <a:gs pos="50000">
                    <a:srgbClr val="F48B3C">
                      <a:tint val="44500"/>
                      <a:satMod val="160000"/>
                    </a:srgbClr>
                  </a:gs>
                  <a:gs pos="100000">
                    <a:srgbClr val="F48B3C">
                      <a:tint val="23500"/>
                      <a:satMod val="160000"/>
                    </a:srgbClr>
                  </a:gs>
                </a:gsLst>
                <a:lin ang="5400000" scaled="1"/>
                <a:tileRect/>
              </a:gra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315310" y="6358493"/>
                <a:ext cx="8502868" cy="189187"/>
              </a:xfrm>
              <a:prstGeom prst="rect">
                <a:avLst/>
              </a:prstGeom>
              <a:gradFill flip="none" rotWithShape="1">
                <a:gsLst>
                  <a:gs pos="0">
                    <a:srgbClr val="7030A0">
                      <a:tint val="66000"/>
                      <a:satMod val="160000"/>
                    </a:srgbClr>
                  </a:gs>
                  <a:gs pos="50000">
                    <a:srgbClr val="7030A0">
                      <a:tint val="44500"/>
                      <a:satMod val="160000"/>
                    </a:srgbClr>
                  </a:gs>
                  <a:gs pos="100000">
                    <a:srgbClr val="7030A0">
                      <a:tint val="23500"/>
                      <a:satMod val="160000"/>
                    </a:srgbClr>
                  </a:gs>
                </a:gsLst>
                <a:lin ang="16200000" scaled="1"/>
                <a:tileRect/>
              </a:gra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01978" y="5887256"/>
              <a:ext cx="2190476" cy="676190"/>
            </a:xfrm>
            <a:prstGeom prst="rect">
              <a:avLst/>
            </a:prstGeom>
          </p:spPr>
        </p:pic>
      </p:grp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315310" y="436564"/>
            <a:ext cx="7597298" cy="717615"/>
          </a:xfrm>
        </p:spPr>
        <p:txBody>
          <a:bodyPr>
            <a:normAutofit fontScale="90000"/>
          </a:bodyPr>
          <a:lstStyle/>
          <a:p>
            <a:r>
              <a:rPr lang="en-US" sz="4000" b="1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AUT - Employee Management System</a:t>
            </a:r>
            <a:endParaRPr lang="en-US" sz="40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1045464" y="1849127"/>
            <a:ext cx="10515600" cy="4351338"/>
          </a:xfrm>
        </p:spPr>
        <p:txBody>
          <a:bodyPr/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Sign </a:t>
            </a:r>
            <a:r>
              <a:rPr lang="en-US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Up</a:t>
            </a:r>
          </a:p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Login </a:t>
            </a:r>
            <a:endParaRPr lang="en-US" dirty="0" smtClean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US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Add Employee</a:t>
            </a:r>
          </a:p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View </a:t>
            </a:r>
            <a:r>
              <a:rPr lang="en-US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Employee</a:t>
            </a:r>
          </a:p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Edit </a:t>
            </a:r>
            <a:r>
              <a:rPr lang="en-US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Employee</a:t>
            </a:r>
          </a:p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Search Employee</a:t>
            </a:r>
            <a:r>
              <a:rPr lang="en-US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		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045464" y="1096626"/>
            <a:ext cx="54284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AUT - Features </a:t>
            </a:r>
            <a:r>
              <a:rPr lang="en-US" sz="28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to be </a:t>
            </a:r>
            <a:r>
              <a:rPr lang="en-US" sz="2800" b="1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Tested: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6770121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315310" y="247377"/>
            <a:ext cx="11577144" cy="6316069"/>
            <a:chOff x="315310" y="247377"/>
            <a:chExt cx="11577144" cy="6316069"/>
          </a:xfrm>
        </p:grpSpPr>
        <p:grpSp>
          <p:nvGrpSpPr>
            <p:cNvPr id="5" name="Group 4"/>
            <p:cNvGrpSpPr/>
            <p:nvPr/>
          </p:nvGrpSpPr>
          <p:grpSpPr>
            <a:xfrm>
              <a:off x="315310" y="247377"/>
              <a:ext cx="11577144" cy="6316069"/>
              <a:chOff x="315310" y="231611"/>
              <a:chExt cx="11577144" cy="6316069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389586" y="231611"/>
                <a:ext cx="8502868" cy="189187"/>
              </a:xfrm>
              <a:prstGeom prst="rect">
                <a:avLst/>
              </a:prstGeom>
              <a:gradFill flip="none" rotWithShape="1">
                <a:gsLst>
                  <a:gs pos="0">
                    <a:srgbClr val="F48B3C">
                      <a:tint val="66000"/>
                      <a:satMod val="160000"/>
                    </a:srgbClr>
                  </a:gs>
                  <a:gs pos="50000">
                    <a:srgbClr val="F48B3C">
                      <a:tint val="44500"/>
                      <a:satMod val="160000"/>
                    </a:srgbClr>
                  </a:gs>
                  <a:gs pos="100000">
                    <a:srgbClr val="F48B3C">
                      <a:tint val="23500"/>
                      <a:satMod val="160000"/>
                    </a:srgbClr>
                  </a:gs>
                </a:gsLst>
                <a:lin ang="5400000" scaled="1"/>
                <a:tileRect/>
              </a:gra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315310" y="6358493"/>
                <a:ext cx="8502868" cy="189187"/>
              </a:xfrm>
              <a:prstGeom prst="rect">
                <a:avLst/>
              </a:prstGeom>
              <a:gradFill flip="none" rotWithShape="1">
                <a:gsLst>
                  <a:gs pos="0">
                    <a:srgbClr val="7030A0">
                      <a:tint val="66000"/>
                      <a:satMod val="160000"/>
                    </a:srgbClr>
                  </a:gs>
                  <a:gs pos="50000">
                    <a:srgbClr val="7030A0">
                      <a:tint val="44500"/>
                      <a:satMod val="160000"/>
                    </a:srgbClr>
                  </a:gs>
                  <a:gs pos="100000">
                    <a:srgbClr val="7030A0">
                      <a:tint val="23500"/>
                      <a:satMod val="160000"/>
                    </a:srgbClr>
                  </a:gs>
                </a:gsLst>
                <a:lin ang="16200000" scaled="1"/>
                <a:tileRect/>
              </a:gra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01978" y="5887256"/>
              <a:ext cx="2190476" cy="676190"/>
            </a:xfrm>
            <a:prstGeom prst="rect">
              <a:avLst/>
            </a:prstGeom>
          </p:spPr>
        </p:pic>
      </p:grp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75" b="5978"/>
          <a:stretch/>
        </p:blipFill>
        <p:spPr>
          <a:xfrm>
            <a:off x="1548384" y="1582133"/>
            <a:ext cx="6949440" cy="4659652"/>
          </a:xfrm>
          <a:prstGeom prst="rect">
            <a:avLst/>
          </a:prstGeom>
        </p:spPr>
      </p:pic>
      <p:sp>
        <p:nvSpPr>
          <p:cNvPr id="11" name="Subtitle 16"/>
          <p:cNvSpPr txBox="1">
            <a:spLocks/>
          </p:cNvSpPr>
          <p:nvPr/>
        </p:nvSpPr>
        <p:spPr>
          <a:xfrm>
            <a:off x="315310" y="1088790"/>
            <a:ext cx="7912608" cy="4619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24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Sign Up page enables the user to register into the system</a:t>
            </a:r>
            <a:r>
              <a:rPr lang="en-US" sz="2400" b="1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.</a:t>
            </a:r>
            <a:endParaRPr lang="en-US" sz="2400" dirty="0" smtClean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0" name="Title 15"/>
          <p:cNvSpPr txBox="1">
            <a:spLocks/>
          </p:cNvSpPr>
          <p:nvPr/>
        </p:nvSpPr>
        <p:spPr>
          <a:xfrm>
            <a:off x="292534" y="340251"/>
            <a:ext cx="5608394" cy="8296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Sign Up– </a:t>
            </a:r>
            <a:r>
              <a:rPr lang="en-US" sz="32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Sample </a:t>
            </a:r>
            <a:r>
              <a:rPr lang="en-US" sz="3200" b="1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Script</a:t>
            </a:r>
            <a:endParaRPr lang="en-US" sz="32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24740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315310" y="247377"/>
            <a:ext cx="11577144" cy="6316069"/>
            <a:chOff x="315310" y="247377"/>
            <a:chExt cx="11577144" cy="6316069"/>
          </a:xfrm>
        </p:grpSpPr>
        <p:grpSp>
          <p:nvGrpSpPr>
            <p:cNvPr id="5" name="Group 4"/>
            <p:cNvGrpSpPr/>
            <p:nvPr/>
          </p:nvGrpSpPr>
          <p:grpSpPr>
            <a:xfrm>
              <a:off x="315310" y="247377"/>
              <a:ext cx="11577144" cy="6316069"/>
              <a:chOff x="315310" y="231611"/>
              <a:chExt cx="11577144" cy="6316069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389586" y="231611"/>
                <a:ext cx="8502868" cy="189187"/>
              </a:xfrm>
              <a:prstGeom prst="rect">
                <a:avLst/>
              </a:prstGeom>
              <a:gradFill flip="none" rotWithShape="1">
                <a:gsLst>
                  <a:gs pos="0">
                    <a:srgbClr val="F48B3C">
                      <a:tint val="66000"/>
                      <a:satMod val="160000"/>
                    </a:srgbClr>
                  </a:gs>
                  <a:gs pos="50000">
                    <a:srgbClr val="F48B3C">
                      <a:tint val="44500"/>
                      <a:satMod val="160000"/>
                    </a:srgbClr>
                  </a:gs>
                  <a:gs pos="100000">
                    <a:srgbClr val="F48B3C">
                      <a:tint val="23500"/>
                      <a:satMod val="160000"/>
                    </a:srgbClr>
                  </a:gs>
                </a:gsLst>
                <a:lin ang="5400000" scaled="1"/>
                <a:tileRect/>
              </a:gra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315310" y="6358493"/>
                <a:ext cx="8502868" cy="189187"/>
              </a:xfrm>
              <a:prstGeom prst="rect">
                <a:avLst/>
              </a:prstGeom>
              <a:gradFill flip="none" rotWithShape="1">
                <a:gsLst>
                  <a:gs pos="0">
                    <a:srgbClr val="7030A0">
                      <a:tint val="66000"/>
                      <a:satMod val="160000"/>
                    </a:srgbClr>
                  </a:gs>
                  <a:gs pos="50000">
                    <a:srgbClr val="7030A0">
                      <a:tint val="44500"/>
                      <a:satMod val="160000"/>
                    </a:srgbClr>
                  </a:gs>
                  <a:gs pos="100000">
                    <a:srgbClr val="7030A0">
                      <a:tint val="23500"/>
                      <a:satMod val="160000"/>
                    </a:srgbClr>
                  </a:gs>
                </a:gsLst>
                <a:lin ang="16200000" scaled="1"/>
                <a:tileRect/>
              </a:gra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01978" y="5887256"/>
              <a:ext cx="2190476" cy="676190"/>
            </a:xfrm>
            <a:prstGeom prst="rect">
              <a:avLst/>
            </a:prstGeom>
          </p:spPr>
        </p:pic>
      </p:grpSp>
      <p:sp>
        <p:nvSpPr>
          <p:cNvPr id="9" name="Title 15"/>
          <p:cNvSpPr txBox="1">
            <a:spLocks/>
          </p:cNvSpPr>
          <p:nvPr/>
        </p:nvSpPr>
        <p:spPr>
          <a:xfrm>
            <a:off x="292534" y="340251"/>
            <a:ext cx="4988000" cy="8296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Login– Sample </a:t>
            </a:r>
            <a:r>
              <a:rPr lang="en-US" sz="3200" b="1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Script</a:t>
            </a:r>
            <a:endParaRPr lang="en-US" sz="32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67" b="5244"/>
          <a:stretch/>
        </p:blipFill>
        <p:spPr>
          <a:xfrm>
            <a:off x="1541381" y="1509198"/>
            <a:ext cx="7276797" cy="4865061"/>
          </a:xfrm>
          <a:prstGeom prst="rect">
            <a:avLst/>
          </a:prstGeom>
        </p:spPr>
      </p:pic>
      <p:sp>
        <p:nvSpPr>
          <p:cNvPr id="10" name="Subtitle 16"/>
          <p:cNvSpPr txBox="1">
            <a:spLocks/>
          </p:cNvSpPr>
          <p:nvPr/>
        </p:nvSpPr>
        <p:spPr>
          <a:xfrm>
            <a:off x="292534" y="1073576"/>
            <a:ext cx="7912608" cy="4619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24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Login page enables the user to Login into the system.</a:t>
            </a:r>
          </a:p>
        </p:txBody>
      </p:sp>
    </p:spTree>
    <p:extLst>
      <p:ext uri="{BB962C8B-B14F-4D97-AF65-F5344CB8AC3E}">
        <p14:creationId xmlns:p14="http://schemas.microsoft.com/office/powerpoint/2010/main" val="8728902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315310" y="247377"/>
            <a:ext cx="11577144" cy="6316069"/>
            <a:chOff x="315310" y="247377"/>
            <a:chExt cx="11577144" cy="6316069"/>
          </a:xfrm>
        </p:grpSpPr>
        <p:grpSp>
          <p:nvGrpSpPr>
            <p:cNvPr id="5" name="Group 4"/>
            <p:cNvGrpSpPr/>
            <p:nvPr/>
          </p:nvGrpSpPr>
          <p:grpSpPr>
            <a:xfrm>
              <a:off x="315310" y="247377"/>
              <a:ext cx="11577144" cy="6316069"/>
              <a:chOff x="315310" y="231611"/>
              <a:chExt cx="11577144" cy="6316069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389586" y="231611"/>
                <a:ext cx="8502868" cy="189187"/>
              </a:xfrm>
              <a:prstGeom prst="rect">
                <a:avLst/>
              </a:prstGeom>
              <a:gradFill flip="none" rotWithShape="1">
                <a:gsLst>
                  <a:gs pos="0">
                    <a:srgbClr val="F48B3C">
                      <a:tint val="66000"/>
                      <a:satMod val="160000"/>
                    </a:srgbClr>
                  </a:gs>
                  <a:gs pos="50000">
                    <a:srgbClr val="F48B3C">
                      <a:tint val="44500"/>
                      <a:satMod val="160000"/>
                    </a:srgbClr>
                  </a:gs>
                  <a:gs pos="100000">
                    <a:srgbClr val="F48B3C">
                      <a:tint val="23500"/>
                      <a:satMod val="160000"/>
                    </a:srgbClr>
                  </a:gs>
                </a:gsLst>
                <a:lin ang="5400000" scaled="1"/>
                <a:tileRect/>
              </a:gra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315310" y="6358493"/>
                <a:ext cx="8502868" cy="189187"/>
              </a:xfrm>
              <a:prstGeom prst="rect">
                <a:avLst/>
              </a:prstGeom>
              <a:gradFill flip="none" rotWithShape="1">
                <a:gsLst>
                  <a:gs pos="0">
                    <a:srgbClr val="7030A0">
                      <a:tint val="66000"/>
                      <a:satMod val="160000"/>
                    </a:srgbClr>
                  </a:gs>
                  <a:gs pos="50000">
                    <a:srgbClr val="7030A0">
                      <a:tint val="44500"/>
                      <a:satMod val="160000"/>
                    </a:srgbClr>
                  </a:gs>
                  <a:gs pos="100000">
                    <a:srgbClr val="7030A0">
                      <a:tint val="23500"/>
                      <a:satMod val="160000"/>
                    </a:srgbClr>
                  </a:gs>
                </a:gsLst>
                <a:lin ang="16200000" scaled="1"/>
                <a:tileRect/>
              </a:gra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01978" y="5887256"/>
              <a:ext cx="2190476" cy="676190"/>
            </a:xfrm>
            <a:prstGeom prst="rect">
              <a:avLst/>
            </a:prstGeom>
          </p:spPr>
        </p:pic>
      </p:grpSp>
      <p:sp>
        <p:nvSpPr>
          <p:cNvPr id="9" name="Title 15"/>
          <p:cNvSpPr txBox="1">
            <a:spLocks/>
          </p:cNvSpPr>
          <p:nvPr/>
        </p:nvSpPr>
        <p:spPr>
          <a:xfrm>
            <a:off x="205582" y="333415"/>
            <a:ext cx="6609746" cy="6766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Add Employee– Sample </a:t>
            </a:r>
            <a:r>
              <a:rPr lang="en-US" sz="3200" b="1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Script</a:t>
            </a:r>
            <a:endParaRPr lang="en-US" sz="32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67" b="9511"/>
          <a:stretch/>
        </p:blipFill>
        <p:spPr>
          <a:xfrm>
            <a:off x="1523516" y="1412325"/>
            <a:ext cx="7340066" cy="4875108"/>
          </a:xfrm>
          <a:prstGeom prst="rect">
            <a:avLst/>
          </a:prstGeom>
        </p:spPr>
      </p:pic>
      <p:sp>
        <p:nvSpPr>
          <p:cNvPr id="10" name="Subtitle 16"/>
          <p:cNvSpPr txBox="1">
            <a:spLocks/>
          </p:cNvSpPr>
          <p:nvPr/>
        </p:nvSpPr>
        <p:spPr>
          <a:xfrm>
            <a:off x="205582" y="950390"/>
            <a:ext cx="11376818" cy="4619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24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Add employee enables the user to add a new employee to the system</a:t>
            </a:r>
            <a:r>
              <a:rPr lang="en-US" sz="2400" b="1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.</a:t>
            </a:r>
            <a:endParaRPr lang="en-US" sz="2400" dirty="0" smtClean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22099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315310" y="247377"/>
            <a:ext cx="11577144" cy="6316069"/>
            <a:chOff x="315310" y="247377"/>
            <a:chExt cx="11577144" cy="6316069"/>
          </a:xfrm>
        </p:grpSpPr>
        <p:grpSp>
          <p:nvGrpSpPr>
            <p:cNvPr id="5" name="Group 4"/>
            <p:cNvGrpSpPr/>
            <p:nvPr/>
          </p:nvGrpSpPr>
          <p:grpSpPr>
            <a:xfrm>
              <a:off x="315310" y="247377"/>
              <a:ext cx="11577144" cy="6316069"/>
              <a:chOff x="315310" y="231611"/>
              <a:chExt cx="11577144" cy="6316069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389586" y="231611"/>
                <a:ext cx="8502868" cy="189187"/>
              </a:xfrm>
              <a:prstGeom prst="rect">
                <a:avLst/>
              </a:prstGeom>
              <a:gradFill flip="none" rotWithShape="1">
                <a:gsLst>
                  <a:gs pos="0">
                    <a:srgbClr val="F48B3C">
                      <a:tint val="66000"/>
                      <a:satMod val="160000"/>
                    </a:srgbClr>
                  </a:gs>
                  <a:gs pos="50000">
                    <a:srgbClr val="F48B3C">
                      <a:tint val="44500"/>
                      <a:satMod val="160000"/>
                    </a:srgbClr>
                  </a:gs>
                  <a:gs pos="100000">
                    <a:srgbClr val="F48B3C">
                      <a:tint val="23500"/>
                      <a:satMod val="160000"/>
                    </a:srgbClr>
                  </a:gs>
                </a:gsLst>
                <a:lin ang="5400000" scaled="1"/>
                <a:tileRect/>
              </a:gra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315310" y="6358493"/>
                <a:ext cx="8502868" cy="189187"/>
              </a:xfrm>
              <a:prstGeom prst="rect">
                <a:avLst/>
              </a:prstGeom>
              <a:gradFill flip="none" rotWithShape="1">
                <a:gsLst>
                  <a:gs pos="0">
                    <a:srgbClr val="7030A0">
                      <a:tint val="66000"/>
                      <a:satMod val="160000"/>
                    </a:srgbClr>
                  </a:gs>
                  <a:gs pos="50000">
                    <a:srgbClr val="7030A0">
                      <a:tint val="44500"/>
                      <a:satMod val="160000"/>
                    </a:srgbClr>
                  </a:gs>
                  <a:gs pos="100000">
                    <a:srgbClr val="7030A0">
                      <a:tint val="23500"/>
                      <a:satMod val="160000"/>
                    </a:srgbClr>
                  </a:gs>
                </a:gsLst>
                <a:lin ang="16200000" scaled="1"/>
                <a:tileRect/>
              </a:gra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01978" y="5887256"/>
              <a:ext cx="2190476" cy="676190"/>
            </a:xfrm>
            <a:prstGeom prst="rect">
              <a:avLst/>
            </a:prstGeom>
          </p:spPr>
        </p:pic>
      </p:grpSp>
      <p:sp>
        <p:nvSpPr>
          <p:cNvPr id="9" name="Title 15"/>
          <p:cNvSpPr txBox="1">
            <a:spLocks/>
          </p:cNvSpPr>
          <p:nvPr/>
        </p:nvSpPr>
        <p:spPr>
          <a:xfrm>
            <a:off x="315310" y="341970"/>
            <a:ext cx="6658514" cy="6851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View Employee– Sample </a:t>
            </a:r>
            <a:r>
              <a:rPr lang="en-US" sz="3200" b="1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Script</a:t>
            </a:r>
            <a:endParaRPr lang="en-US" sz="32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89" b="8622"/>
          <a:stretch/>
        </p:blipFill>
        <p:spPr>
          <a:xfrm>
            <a:off x="1501979" y="1489005"/>
            <a:ext cx="6995845" cy="4706182"/>
          </a:xfrm>
          <a:prstGeom prst="rect">
            <a:avLst/>
          </a:prstGeom>
        </p:spPr>
      </p:pic>
      <p:sp>
        <p:nvSpPr>
          <p:cNvPr id="10" name="Subtitle 16"/>
          <p:cNvSpPr txBox="1">
            <a:spLocks/>
          </p:cNvSpPr>
          <p:nvPr/>
        </p:nvSpPr>
        <p:spPr>
          <a:xfrm>
            <a:off x="315310" y="1027070"/>
            <a:ext cx="11718194" cy="4619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2300" dirty="0">
                <a:latin typeface="Cambria Math" panose="02040503050406030204" pitchFamily="18" charset="0"/>
                <a:ea typeface="Cambria Math" panose="02040503050406030204" pitchFamily="18" charset="0"/>
              </a:rPr>
              <a:t>View </a:t>
            </a:r>
            <a:r>
              <a:rPr lang="en-US" sz="23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Employee page enables the user to view the list of registered employees in the system</a:t>
            </a:r>
            <a:r>
              <a:rPr lang="en-US" sz="2300" b="1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.</a:t>
            </a:r>
            <a:endParaRPr lang="en-US" sz="2300" dirty="0" smtClean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541248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315310" y="247377"/>
            <a:ext cx="11577144" cy="6316069"/>
            <a:chOff x="315310" y="247377"/>
            <a:chExt cx="11577144" cy="6316069"/>
          </a:xfrm>
        </p:grpSpPr>
        <p:grpSp>
          <p:nvGrpSpPr>
            <p:cNvPr id="6" name="Group 5"/>
            <p:cNvGrpSpPr/>
            <p:nvPr/>
          </p:nvGrpSpPr>
          <p:grpSpPr>
            <a:xfrm>
              <a:off x="315310" y="247377"/>
              <a:ext cx="11577144" cy="6316069"/>
              <a:chOff x="315310" y="231611"/>
              <a:chExt cx="11577144" cy="6316069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3389586" y="231611"/>
                <a:ext cx="8502868" cy="189187"/>
              </a:xfrm>
              <a:prstGeom prst="rect">
                <a:avLst/>
              </a:prstGeom>
              <a:gradFill flip="none" rotWithShape="1">
                <a:gsLst>
                  <a:gs pos="0">
                    <a:srgbClr val="F48B3C">
                      <a:tint val="66000"/>
                      <a:satMod val="160000"/>
                    </a:srgbClr>
                  </a:gs>
                  <a:gs pos="50000">
                    <a:srgbClr val="F48B3C">
                      <a:tint val="44500"/>
                      <a:satMod val="160000"/>
                    </a:srgbClr>
                  </a:gs>
                  <a:gs pos="100000">
                    <a:srgbClr val="F48B3C">
                      <a:tint val="23500"/>
                      <a:satMod val="160000"/>
                    </a:srgbClr>
                  </a:gs>
                </a:gsLst>
                <a:lin ang="5400000" scaled="1"/>
                <a:tileRect/>
              </a:gra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315310" y="6358493"/>
                <a:ext cx="8502868" cy="189187"/>
              </a:xfrm>
              <a:prstGeom prst="rect">
                <a:avLst/>
              </a:prstGeom>
              <a:gradFill flip="none" rotWithShape="1">
                <a:gsLst>
                  <a:gs pos="0">
                    <a:srgbClr val="7030A0">
                      <a:tint val="66000"/>
                      <a:satMod val="160000"/>
                    </a:srgbClr>
                  </a:gs>
                  <a:gs pos="50000">
                    <a:srgbClr val="7030A0">
                      <a:tint val="44500"/>
                      <a:satMod val="160000"/>
                    </a:srgbClr>
                  </a:gs>
                  <a:gs pos="100000">
                    <a:srgbClr val="7030A0">
                      <a:tint val="23500"/>
                      <a:satMod val="160000"/>
                    </a:srgbClr>
                  </a:gs>
                </a:gsLst>
                <a:lin ang="16200000" scaled="1"/>
                <a:tileRect/>
              </a:gra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01978" y="5887256"/>
              <a:ext cx="2190476" cy="676190"/>
            </a:xfrm>
            <a:prstGeom prst="rect">
              <a:avLst/>
            </a:prstGeom>
          </p:spPr>
        </p:pic>
      </p:grpSp>
      <p:sp>
        <p:nvSpPr>
          <p:cNvPr id="10" name="Title 15"/>
          <p:cNvSpPr txBox="1">
            <a:spLocks/>
          </p:cNvSpPr>
          <p:nvPr/>
        </p:nvSpPr>
        <p:spPr>
          <a:xfrm>
            <a:off x="315310" y="436564"/>
            <a:ext cx="5841650" cy="6851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Edit Employee– Sample </a:t>
            </a:r>
            <a:r>
              <a:rPr lang="en-US" sz="3200" b="1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Script</a:t>
            </a:r>
            <a:endParaRPr lang="en-US" sz="32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67" b="8090"/>
          <a:stretch/>
        </p:blipFill>
        <p:spPr>
          <a:xfrm>
            <a:off x="1580964" y="1806764"/>
            <a:ext cx="6660828" cy="4499759"/>
          </a:xfrm>
          <a:prstGeom prst="rect">
            <a:avLst/>
          </a:prstGeom>
        </p:spPr>
      </p:pic>
      <p:sp>
        <p:nvSpPr>
          <p:cNvPr id="11" name="Subtitle 16"/>
          <p:cNvSpPr txBox="1">
            <a:spLocks/>
          </p:cNvSpPr>
          <p:nvPr/>
        </p:nvSpPr>
        <p:spPr>
          <a:xfrm>
            <a:off x="315310" y="1121664"/>
            <a:ext cx="11545824" cy="7741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Edit </a:t>
            </a: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Employee page enables the user to </a:t>
            </a:r>
            <a:r>
              <a:rPr lang="en-US" sz="24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edit employee details from the registered </a:t>
            </a: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employees in </a:t>
            </a:r>
            <a:r>
              <a:rPr lang="en-US" sz="24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the system</a:t>
            </a:r>
            <a:r>
              <a:rPr lang="en-US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.</a:t>
            </a:r>
            <a:endParaRPr lang="en-US" sz="2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61962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315310" y="247377"/>
            <a:ext cx="11577144" cy="6316069"/>
            <a:chOff x="315310" y="247377"/>
            <a:chExt cx="11577144" cy="6316069"/>
          </a:xfrm>
        </p:grpSpPr>
        <p:grpSp>
          <p:nvGrpSpPr>
            <p:cNvPr id="5" name="Group 4"/>
            <p:cNvGrpSpPr/>
            <p:nvPr/>
          </p:nvGrpSpPr>
          <p:grpSpPr>
            <a:xfrm>
              <a:off x="315310" y="247377"/>
              <a:ext cx="11577144" cy="6316069"/>
              <a:chOff x="315310" y="231611"/>
              <a:chExt cx="11577144" cy="6316069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389586" y="231611"/>
                <a:ext cx="8502868" cy="189187"/>
              </a:xfrm>
              <a:prstGeom prst="rect">
                <a:avLst/>
              </a:prstGeom>
              <a:gradFill flip="none" rotWithShape="1">
                <a:gsLst>
                  <a:gs pos="0">
                    <a:srgbClr val="F48B3C">
                      <a:tint val="66000"/>
                      <a:satMod val="160000"/>
                    </a:srgbClr>
                  </a:gs>
                  <a:gs pos="50000">
                    <a:srgbClr val="F48B3C">
                      <a:tint val="44500"/>
                      <a:satMod val="160000"/>
                    </a:srgbClr>
                  </a:gs>
                  <a:gs pos="100000">
                    <a:srgbClr val="F48B3C">
                      <a:tint val="23500"/>
                      <a:satMod val="160000"/>
                    </a:srgbClr>
                  </a:gs>
                </a:gsLst>
                <a:lin ang="5400000" scaled="1"/>
                <a:tileRect/>
              </a:gra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315310" y="6358493"/>
                <a:ext cx="8502868" cy="189187"/>
              </a:xfrm>
              <a:prstGeom prst="rect">
                <a:avLst/>
              </a:prstGeom>
              <a:gradFill flip="none" rotWithShape="1">
                <a:gsLst>
                  <a:gs pos="0">
                    <a:srgbClr val="7030A0">
                      <a:tint val="66000"/>
                      <a:satMod val="160000"/>
                    </a:srgbClr>
                  </a:gs>
                  <a:gs pos="50000">
                    <a:srgbClr val="7030A0">
                      <a:tint val="44500"/>
                      <a:satMod val="160000"/>
                    </a:srgbClr>
                  </a:gs>
                  <a:gs pos="100000">
                    <a:srgbClr val="7030A0">
                      <a:tint val="23500"/>
                      <a:satMod val="160000"/>
                    </a:srgbClr>
                  </a:gs>
                </a:gsLst>
                <a:lin ang="16200000" scaled="1"/>
                <a:tileRect/>
              </a:gra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01978" y="5887256"/>
              <a:ext cx="2190476" cy="676190"/>
            </a:xfrm>
            <a:prstGeom prst="rect">
              <a:avLst/>
            </a:prstGeom>
          </p:spPr>
        </p:pic>
      </p:grpSp>
      <p:sp>
        <p:nvSpPr>
          <p:cNvPr id="9" name="Title 15"/>
          <p:cNvSpPr txBox="1">
            <a:spLocks/>
          </p:cNvSpPr>
          <p:nvPr/>
        </p:nvSpPr>
        <p:spPr>
          <a:xfrm>
            <a:off x="315310" y="393370"/>
            <a:ext cx="6500018" cy="6851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Search Employee– Sample </a:t>
            </a:r>
            <a:r>
              <a:rPr lang="en-US" sz="3200" b="1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Script</a:t>
            </a:r>
            <a:endParaRPr lang="en-US" sz="32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22" b="8089"/>
          <a:stretch/>
        </p:blipFill>
        <p:spPr>
          <a:xfrm>
            <a:off x="1481913" y="1439735"/>
            <a:ext cx="7109650" cy="4782741"/>
          </a:xfrm>
          <a:prstGeom prst="rect">
            <a:avLst/>
          </a:prstGeom>
        </p:spPr>
      </p:pic>
      <p:sp>
        <p:nvSpPr>
          <p:cNvPr id="10" name="Subtitle 16"/>
          <p:cNvSpPr txBox="1">
            <a:spLocks/>
          </p:cNvSpPr>
          <p:nvPr/>
        </p:nvSpPr>
        <p:spPr>
          <a:xfrm>
            <a:off x="315310" y="994799"/>
            <a:ext cx="11779154" cy="4449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2300" dirty="0">
                <a:latin typeface="Cambria Math" panose="02040503050406030204" pitchFamily="18" charset="0"/>
                <a:ea typeface="Cambria Math" panose="02040503050406030204" pitchFamily="18" charset="0"/>
              </a:rPr>
              <a:t>Search </a:t>
            </a:r>
            <a:r>
              <a:rPr lang="en-US" sz="23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Employee page enables the user </a:t>
            </a:r>
            <a:r>
              <a:rPr lang="en-US" sz="2300" dirty="0">
                <a:latin typeface="Cambria Math" panose="02040503050406030204" pitchFamily="18" charset="0"/>
                <a:ea typeface="Cambria Math" panose="02040503050406030204" pitchFamily="18" charset="0"/>
              </a:rPr>
              <a:t>to </a:t>
            </a:r>
            <a:r>
              <a:rPr lang="en-US" sz="23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search the </a:t>
            </a:r>
            <a:r>
              <a:rPr lang="en-US" sz="2300" dirty="0">
                <a:latin typeface="Cambria Math" panose="02040503050406030204" pitchFamily="18" charset="0"/>
                <a:ea typeface="Cambria Math" panose="02040503050406030204" pitchFamily="18" charset="0"/>
              </a:rPr>
              <a:t>registered employees in the system</a:t>
            </a:r>
            <a:r>
              <a:rPr lang="en-US" sz="23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.</a:t>
            </a:r>
            <a:endParaRPr lang="en-US" sz="23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09384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310" y="436564"/>
            <a:ext cx="4721351" cy="717615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Product Features</a:t>
            </a:r>
            <a:endParaRPr lang="en-US" sz="40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6424" y="1535918"/>
            <a:ext cx="10515600" cy="4351338"/>
          </a:xfrm>
        </p:spPr>
        <p:txBody>
          <a:bodyPr/>
          <a:lstStyle/>
          <a:p>
            <a:r>
              <a:rPr lang="en-US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Sign Up</a:t>
            </a:r>
          </a:p>
          <a:p>
            <a:r>
              <a:rPr lang="en-US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Login</a:t>
            </a:r>
          </a:p>
          <a:p>
            <a:r>
              <a:rPr lang="en-US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Session Management</a:t>
            </a:r>
          </a:p>
          <a:p>
            <a:r>
              <a:rPr lang="en-US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Add Employee</a:t>
            </a:r>
          </a:p>
          <a:p>
            <a:r>
              <a:rPr lang="en-US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View Employee</a:t>
            </a:r>
          </a:p>
          <a:p>
            <a:r>
              <a:rPr lang="en-US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Search Employee</a:t>
            </a:r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US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Logout</a:t>
            </a:r>
          </a:p>
          <a:p>
            <a:r>
              <a:rPr lang="en-US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Mobile Friendly</a:t>
            </a:r>
          </a:p>
          <a:p>
            <a:pPr marL="0" indent="0">
              <a:buNone/>
            </a:pPr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315310" y="247377"/>
            <a:ext cx="11577144" cy="6316069"/>
            <a:chOff x="315310" y="247377"/>
            <a:chExt cx="11577144" cy="6316069"/>
          </a:xfrm>
        </p:grpSpPr>
        <p:grpSp>
          <p:nvGrpSpPr>
            <p:cNvPr id="5" name="Group 4"/>
            <p:cNvGrpSpPr/>
            <p:nvPr/>
          </p:nvGrpSpPr>
          <p:grpSpPr>
            <a:xfrm>
              <a:off x="315310" y="247377"/>
              <a:ext cx="11577144" cy="6316069"/>
              <a:chOff x="315310" y="231611"/>
              <a:chExt cx="11577144" cy="6316069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389586" y="231611"/>
                <a:ext cx="8502868" cy="189187"/>
              </a:xfrm>
              <a:prstGeom prst="rect">
                <a:avLst/>
              </a:prstGeom>
              <a:gradFill flip="none" rotWithShape="1">
                <a:gsLst>
                  <a:gs pos="0">
                    <a:srgbClr val="F48B3C">
                      <a:tint val="66000"/>
                      <a:satMod val="160000"/>
                    </a:srgbClr>
                  </a:gs>
                  <a:gs pos="50000">
                    <a:srgbClr val="F48B3C">
                      <a:tint val="44500"/>
                      <a:satMod val="160000"/>
                    </a:srgbClr>
                  </a:gs>
                  <a:gs pos="100000">
                    <a:srgbClr val="F48B3C">
                      <a:tint val="23500"/>
                      <a:satMod val="160000"/>
                    </a:srgbClr>
                  </a:gs>
                </a:gsLst>
                <a:lin ang="5400000" scaled="1"/>
                <a:tileRect/>
              </a:gra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315310" y="6358493"/>
                <a:ext cx="8502868" cy="189187"/>
              </a:xfrm>
              <a:prstGeom prst="rect">
                <a:avLst/>
              </a:prstGeom>
              <a:gradFill flip="none" rotWithShape="1">
                <a:gsLst>
                  <a:gs pos="0">
                    <a:srgbClr val="7030A0">
                      <a:tint val="66000"/>
                      <a:satMod val="160000"/>
                    </a:srgbClr>
                  </a:gs>
                  <a:gs pos="50000">
                    <a:srgbClr val="7030A0">
                      <a:tint val="44500"/>
                      <a:satMod val="160000"/>
                    </a:srgbClr>
                  </a:gs>
                  <a:gs pos="100000">
                    <a:srgbClr val="7030A0">
                      <a:tint val="23500"/>
                      <a:satMod val="160000"/>
                    </a:srgbClr>
                  </a:gs>
                </a:gsLst>
                <a:lin ang="16200000" scaled="1"/>
                <a:tileRect/>
              </a:gra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01978" y="5887256"/>
              <a:ext cx="2190476" cy="6761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09328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315310" y="247377"/>
            <a:ext cx="11577144" cy="6316069"/>
            <a:chOff x="315310" y="247377"/>
            <a:chExt cx="11577144" cy="6316069"/>
          </a:xfrm>
        </p:grpSpPr>
        <p:grpSp>
          <p:nvGrpSpPr>
            <p:cNvPr id="5" name="Group 4"/>
            <p:cNvGrpSpPr/>
            <p:nvPr/>
          </p:nvGrpSpPr>
          <p:grpSpPr>
            <a:xfrm>
              <a:off x="315310" y="247377"/>
              <a:ext cx="11577144" cy="6316069"/>
              <a:chOff x="315310" y="231611"/>
              <a:chExt cx="11577144" cy="6316069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389586" y="231611"/>
                <a:ext cx="8502868" cy="189187"/>
              </a:xfrm>
              <a:prstGeom prst="rect">
                <a:avLst/>
              </a:prstGeom>
              <a:gradFill flip="none" rotWithShape="1">
                <a:gsLst>
                  <a:gs pos="0">
                    <a:srgbClr val="F48B3C">
                      <a:tint val="66000"/>
                      <a:satMod val="160000"/>
                    </a:srgbClr>
                  </a:gs>
                  <a:gs pos="50000">
                    <a:srgbClr val="F48B3C">
                      <a:tint val="44500"/>
                      <a:satMod val="160000"/>
                    </a:srgbClr>
                  </a:gs>
                  <a:gs pos="100000">
                    <a:srgbClr val="F48B3C">
                      <a:tint val="23500"/>
                      <a:satMod val="160000"/>
                    </a:srgbClr>
                  </a:gs>
                </a:gsLst>
                <a:lin ang="5400000" scaled="1"/>
                <a:tileRect/>
              </a:gra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315310" y="6358493"/>
                <a:ext cx="8502868" cy="189187"/>
              </a:xfrm>
              <a:prstGeom prst="rect">
                <a:avLst/>
              </a:prstGeom>
              <a:gradFill flip="none" rotWithShape="1">
                <a:gsLst>
                  <a:gs pos="0">
                    <a:srgbClr val="7030A0">
                      <a:tint val="66000"/>
                      <a:satMod val="160000"/>
                    </a:srgbClr>
                  </a:gs>
                  <a:gs pos="50000">
                    <a:srgbClr val="7030A0">
                      <a:tint val="44500"/>
                      <a:satMod val="160000"/>
                    </a:srgbClr>
                  </a:gs>
                  <a:gs pos="100000">
                    <a:srgbClr val="7030A0">
                      <a:tint val="23500"/>
                      <a:satMod val="160000"/>
                    </a:srgbClr>
                  </a:gs>
                </a:gsLst>
                <a:lin ang="16200000" scaled="1"/>
                <a:tileRect/>
              </a:gra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01978" y="5887256"/>
              <a:ext cx="2190476" cy="676190"/>
            </a:xfrm>
            <a:prstGeom prst="rect">
              <a:avLst/>
            </a:prstGeom>
          </p:spPr>
        </p:pic>
      </p:grp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315310" y="436564"/>
            <a:ext cx="6597554" cy="717615"/>
          </a:xfrm>
        </p:spPr>
        <p:txBody>
          <a:bodyPr>
            <a:normAutofit/>
          </a:bodyPr>
          <a:lstStyle/>
          <a:p>
            <a:r>
              <a:rPr lang="en-US" sz="3600" b="1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Google Search – Case Study 1</a:t>
            </a:r>
            <a:endParaRPr lang="en-US" sz="36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60248" y="1096626"/>
            <a:ext cx="1095146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Retrieving the data from the Excel sheet, searching it in Google and updating the status &amp; screen shot location in the Excel sheet.</a:t>
            </a:r>
            <a:endParaRPr lang="en-US" sz="22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69" b="8493"/>
          <a:stretch/>
        </p:blipFill>
        <p:spPr>
          <a:xfrm>
            <a:off x="2572844" y="1813498"/>
            <a:ext cx="6827188" cy="4589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92889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315310" y="247377"/>
            <a:ext cx="11577144" cy="6316069"/>
            <a:chOff x="315310" y="247377"/>
            <a:chExt cx="11577144" cy="6316069"/>
          </a:xfrm>
        </p:grpSpPr>
        <p:grpSp>
          <p:nvGrpSpPr>
            <p:cNvPr id="5" name="Group 4"/>
            <p:cNvGrpSpPr/>
            <p:nvPr/>
          </p:nvGrpSpPr>
          <p:grpSpPr>
            <a:xfrm>
              <a:off x="315310" y="247377"/>
              <a:ext cx="11577144" cy="6316069"/>
              <a:chOff x="315310" y="231611"/>
              <a:chExt cx="11577144" cy="6316069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389586" y="231611"/>
                <a:ext cx="8502868" cy="189187"/>
              </a:xfrm>
              <a:prstGeom prst="rect">
                <a:avLst/>
              </a:prstGeom>
              <a:gradFill flip="none" rotWithShape="1">
                <a:gsLst>
                  <a:gs pos="0">
                    <a:srgbClr val="F48B3C">
                      <a:tint val="66000"/>
                      <a:satMod val="160000"/>
                    </a:srgbClr>
                  </a:gs>
                  <a:gs pos="50000">
                    <a:srgbClr val="F48B3C">
                      <a:tint val="44500"/>
                      <a:satMod val="160000"/>
                    </a:srgbClr>
                  </a:gs>
                  <a:gs pos="100000">
                    <a:srgbClr val="F48B3C">
                      <a:tint val="23500"/>
                      <a:satMod val="160000"/>
                    </a:srgbClr>
                  </a:gs>
                </a:gsLst>
                <a:lin ang="5400000" scaled="1"/>
                <a:tileRect/>
              </a:gra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315310" y="6358493"/>
                <a:ext cx="8502868" cy="189187"/>
              </a:xfrm>
              <a:prstGeom prst="rect">
                <a:avLst/>
              </a:prstGeom>
              <a:gradFill flip="none" rotWithShape="1">
                <a:gsLst>
                  <a:gs pos="0">
                    <a:srgbClr val="7030A0">
                      <a:tint val="66000"/>
                      <a:satMod val="160000"/>
                    </a:srgbClr>
                  </a:gs>
                  <a:gs pos="50000">
                    <a:srgbClr val="7030A0">
                      <a:tint val="44500"/>
                      <a:satMod val="160000"/>
                    </a:srgbClr>
                  </a:gs>
                  <a:gs pos="100000">
                    <a:srgbClr val="7030A0">
                      <a:tint val="23500"/>
                      <a:satMod val="160000"/>
                    </a:srgbClr>
                  </a:gs>
                </a:gsLst>
                <a:lin ang="16200000" scaled="1"/>
                <a:tileRect/>
              </a:gra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01978" y="5887256"/>
              <a:ext cx="2190476" cy="676190"/>
            </a:xfrm>
            <a:prstGeom prst="rect">
              <a:avLst/>
            </a:prstGeom>
          </p:spPr>
        </p:pic>
      </p:grp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315310" y="436564"/>
            <a:ext cx="10230770" cy="717615"/>
          </a:xfrm>
        </p:spPr>
        <p:txBody>
          <a:bodyPr>
            <a:normAutofit fontScale="90000"/>
          </a:bodyPr>
          <a:lstStyle/>
          <a:p>
            <a:r>
              <a:rPr lang="en-US" sz="40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Search Result using Data Driven Framework(DDF)</a:t>
            </a:r>
            <a:endParaRPr lang="en-US" sz="4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15" b="5845"/>
          <a:stretch/>
        </p:blipFill>
        <p:spPr>
          <a:xfrm>
            <a:off x="5941628" y="1221012"/>
            <a:ext cx="5753100" cy="435254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908733" y="5603762"/>
            <a:ext cx="22626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Result-Google Search</a:t>
            </a:r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339328" y="5604575"/>
            <a:ext cx="1295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Excel Sheet</a:t>
            </a:r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27"/>
          <a:stretch/>
        </p:blipFill>
        <p:spPr>
          <a:xfrm>
            <a:off x="138446" y="1343366"/>
            <a:ext cx="5803182" cy="4071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88149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315310" y="247377"/>
            <a:ext cx="11577144" cy="6316069"/>
            <a:chOff x="315310" y="247377"/>
            <a:chExt cx="11577144" cy="6316069"/>
          </a:xfrm>
        </p:grpSpPr>
        <p:grpSp>
          <p:nvGrpSpPr>
            <p:cNvPr id="5" name="Group 4"/>
            <p:cNvGrpSpPr/>
            <p:nvPr/>
          </p:nvGrpSpPr>
          <p:grpSpPr>
            <a:xfrm>
              <a:off x="315310" y="247377"/>
              <a:ext cx="11577144" cy="6316069"/>
              <a:chOff x="315310" y="231611"/>
              <a:chExt cx="11577144" cy="6316069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389586" y="231611"/>
                <a:ext cx="8502868" cy="189187"/>
              </a:xfrm>
              <a:prstGeom prst="rect">
                <a:avLst/>
              </a:prstGeom>
              <a:gradFill flip="none" rotWithShape="1">
                <a:gsLst>
                  <a:gs pos="0">
                    <a:srgbClr val="F48B3C">
                      <a:tint val="66000"/>
                      <a:satMod val="160000"/>
                    </a:srgbClr>
                  </a:gs>
                  <a:gs pos="50000">
                    <a:srgbClr val="F48B3C">
                      <a:tint val="44500"/>
                      <a:satMod val="160000"/>
                    </a:srgbClr>
                  </a:gs>
                  <a:gs pos="100000">
                    <a:srgbClr val="F48B3C">
                      <a:tint val="23500"/>
                      <a:satMod val="160000"/>
                    </a:srgbClr>
                  </a:gs>
                </a:gsLst>
                <a:lin ang="5400000" scaled="1"/>
                <a:tileRect/>
              </a:gra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315310" y="6358493"/>
                <a:ext cx="8502868" cy="189187"/>
              </a:xfrm>
              <a:prstGeom prst="rect">
                <a:avLst/>
              </a:prstGeom>
              <a:gradFill flip="none" rotWithShape="1">
                <a:gsLst>
                  <a:gs pos="0">
                    <a:srgbClr val="7030A0">
                      <a:tint val="66000"/>
                      <a:satMod val="160000"/>
                    </a:srgbClr>
                  </a:gs>
                  <a:gs pos="50000">
                    <a:srgbClr val="7030A0">
                      <a:tint val="44500"/>
                      <a:satMod val="160000"/>
                    </a:srgbClr>
                  </a:gs>
                  <a:gs pos="100000">
                    <a:srgbClr val="7030A0">
                      <a:tint val="23500"/>
                      <a:satMod val="160000"/>
                    </a:srgbClr>
                  </a:gs>
                </a:gsLst>
                <a:lin ang="16200000" scaled="1"/>
                <a:tileRect/>
              </a:gra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01978" y="5887256"/>
              <a:ext cx="2190476" cy="676190"/>
            </a:xfrm>
            <a:prstGeom prst="rect">
              <a:avLst/>
            </a:prstGeom>
          </p:spPr>
        </p:pic>
      </p:grp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315310" y="436564"/>
            <a:ext cx="6597554" cy="717615"/>
          </a:xfrm>
        </p:spPr>
        <p:txBody>
          <a:bodyPr>
            <a:normAutofit fontScale="90000"/>
          </a:bodyPr>
          <a:lstStyle/>
          <a:p>
            <a:r>
              <a:rPr lang="en-US" sz="4000" b="1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Budget Calculator</a:t>
            </a:r>
            <a:r>
              <a:rPr lang="en-US" sz="4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– Case Study </a:t>
            </a:r>
            <a:r>
              <a:rPr lang="en-US" sz="4000" b="1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  <a:endParaRPr lang="en-US" sz="40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06552" y="1096626"/>
            <a:ext cx="1095146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Retrieving data from array, entering the data in budget calculator fields and displaying calculated results.</a:t>
            </a:r>
            <a:endParaRPr lang="en-US" sz="22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37" b="9625"/>
          <a:stretch/>
        </p:blipFill>
        <p:spPr>
          <a:xfrm>
            <a:off x="315310" y="2060448"/>
            <a:ext cx="4913944" cy="329184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5"/>
          <a:stretch/>
        </p:blipFill>
        <p:spPr>
          <a:xfrm>
            <a:off x="5520496" y="1641684"/>
            <a:ext cx="5414839" cy="412936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062769" y="5477705"/>
            <a:ext cx="676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Code</a:t>
            </a:r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555676" y="5847037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Output</a:t>
            </a:r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7398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315310" y="247377"/>
            <a:ext cx="11577144" cy="6316069"/>
            <a:chOff x="315310" y="247377"/>
            <a:chExt cx="11577144" cy="6316069"/>
          </a:xfrm>
        </p:grpSpPr>
        <p:grpSp>
          <p:nvGrpSpPr>
            <p:cNvPr id="5" name="Group 4"/>
            <p:cNvGrpSpPr/>
            <p:nvPr/>
          </p:nvGrpSpPr>
          <p:grpSpPr>
            <a:xfrm>
              <a:off x="315310" y="247377"/>
              <a:ext cx="11577144" cy="6316069"/>
              <a:chOff x="315310" y="231611"/>
              <a:chExt cx="11577144" cy="6316069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389586" y="231611"/>
                <a:ext cx="8502868" cy="189187"/>
              </a:xfrm>
              <a:prstGeom prst="rect">
                <a:avLst/>
              </a:prstGeom>
              <a:gradFill flip="none" rotWithShape="1">
                <a:gsLst>
                  <a:gs pos="0">
                    <a:srgbClr val="F48B3C">
                      <a:tint val="66000"/>
                      <a:satMod val="160000"/>
                    </a:srgbClr>
                  </a:gs>
                  <a:gs pos="50000">
                    <a:srgbClr val="F48B3C">
                      <a:tint val="44500"/>
                      <a:satMod val="160000"/>
                    </a:srgbClr>
                  </a:gs>
                  <a:gs pos="100000">
                    <a:srgbClr val="F48B3C">
                      <a:tint val="23500"/>
                      <a:satMod val="160000"/>
                    </a:srgbClr>
                  </a:gs>
                </a:gsLst>
                <a:lin ang="5400000" scaled="1"/>
                <a:tileRect/>
              </a:gra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315310" y="6358493"/>
                <a:ext cx="8502868" cy="189187"/>
              </a:xfrm>
              <a:prstGeom prst="rect">
                <a:avLst/>
              </a:prstGeom>
              <a:gradFill flip="none" rotWithShape="1">
                <a:gsLst>
                  <a:gs pos="0">
                    <a:srgbClr val="7030A0">
                      <a:tint val="66000"/>
                      <a:satMod val="160000"/>
                    </a:srgbClr>
                  </a:gs>
                  <a:gs pos="50000">
                    <a:srgbClr val="7030A0">
                      <a:tint val="44500"/>
                      <a:satMod val="160000"/>
                    </a:srgbClr>
                  </a:gs>
                  <a:gs pos="100000">
                    <a:srgbClr val="7030A0">
                      <a:tint val="23500"/>
                      <a:satMod val="160000"/>
                    </a:srgbClr>
                  </a:gs>
                </a:gsLst>
                <a:lin ang="16200000" scaled="1"/>
                <a:tileRect/>
              </a:gra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01978" y="5887256"/>
              <a:ext cx="2190476" cy="676190"/>
            </a:xfrm>
            <a:prstGeom prst="rect">
              <a:avLst/>
            </a:prstGeom>
          </p:spPr>
        </p:pic>
      </p:grpSp>
      <p:sp>
        <p:nvSpPr>
          <p:cNvPr id="9" name="Title 15"/>
          <p:cNvSpPr txBox="1">
            <a:spLocks/>
          </p:cNvSpPr>
          <p:nvPr/>
        </p:nvSpPr>
        <p:spPr>
          <a:xfrm>
            <a:off x="315310" y="436564"/>
            <a:ext cx="3305714" cy="6851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Source Code</a:t>
            </a:r>
            <a:endParaRPr lang="en-US" sz="4000" b="1" dirty="0"/>
          </a:p>
        </p:txBody>
      </p:sp>
      <p:sp>
        <p:nvSpPr>
          <p:cNvPr id="2" name="TextBox 1"/>
          <p:cNvSpPr txBox="1"/>
          <p:nvPr/>
        </p:nvSpPr>
        <p:spPr>
          <a:xfrm>
            <a:off x="2480250" y="2883697"/>
            <a:ext cx="192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0" name="Rectangle 9">
            <a:hlinkClick r:id="rId3"/>
          </p:cNvPr>
          <p:cNvSpPr/>
          <p:nvPr/>
        </p:nvSpPr>
        <p:spPr>
          <a:xfrm>
            <a:off x="1992569" y="2098573"/>
            <a:ext cx="886031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https://</a:t>
            </a:r>
            <a:r>
              <a:rPr lang="en-US" dirty="0" smtClean="0">
                <a:solidFill>
                  <a:schemeClr val="accent1"/>
                </a:solidFill>
              </a:rPr>
              <a:t>github.com/akshaychavan97/TestAutomation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2" name="Rectangle 11">
            <a:hlinkClick r:id="rId4"/>
          </p:cNvPr>
          <p:cNvSpPr/>
          <p:nvPr/>
        </p:nvSpPr>
        <p:spPr>
          <a:xfrm>
            <a:off x="1992569" y="3253029"/>
            <a:ext cx="75129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https://github.com/ArpitaSarvi/TestAutomation</a:t>
            </a:r>
          </a:p>
        </p:txBody>
      </p:sp>
      <p:sp>
        <p:nvSpPr>
          <p:cNvPr id="13" name="Rectangle 12">
            <a:hlinkClick r:id="rId5"/>
          </p:cNvPr>
          <p:cNvSpPr/>
          <p:nvPr/>
        </p:nvSpPr>
        <p:spPr>
          <a:xfrm>
            <a:off x="1991940" y="3786918"/>
            <a:ext cx="67283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https://github.com/zabimd18/TestAutomation</a:t>
            </a:r>
          </a:p>
        </p:txBody>
      </p:sp>
      <p:sp>
        <p:nvSpPr>
          <p:cNvPr id="17" name="Rectangle 16">
            <a:hlinkClick r:id="rId6"/>
          </p:cNvPr>
          <p:cNvSpPr/>
          <p:nvPr/>
        </p:nvSpPr>
        <p:spPr>
          <a:xfrm>
            <a:off x="1992568" y="2654573"/>
            <a:ext cx="886031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https://github.com/mayureshps/TestAutomation</a:t>
            </a:r>
          </a:p>
        </p:txBody>
      </p:sp>
      <p:sp>
        <p:nvSpPr>
          <p:cNvPr id="19" name="Rectangle 18">
            <a:hlinkClick r:id="rId7"/>
          </p:cNvPr>
          <p:cNvSpPr/>
          <p:nvPr/>
        </p:nvSpPr>
        <p:spPr>
          <a:xfrm>
            <a:off x="1991940" y="4342918"/>
            <a:ext cx="886031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https://github.com/Sandeep-174/TestAutomation</a:t>
            </a:r>
          </a:p>
        </p:txBody>
      </p:sp>
    </p:spTree>
    <p:extLst>
      <p:ext uri="{BB962C8B-B14F-4D97-AF65-F5344CB8AC3E}">
        <p14:creationId xmlns:p14="http://schemas.microsoft.com/office/powerpoint/2010/main" val="328745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/>
          <p:cNvGrpSpPr/>
          <p:nvPr/>
        </p:nvGrpSpPr>
        <p:grpSpPr>
          <a:xfrm>
            <a:off x="315310" y="247377"/>
            <a:ext cx="11577144" cy="6316069"/>
            <a:chOff x="315310" y="247377"/>
            <a:chExt cx="11577144" cy="6316069"/>
          </a:xfrm>
        </p:grpSpPr>
        <p:grpSp>
          <p:nvGrpSpPr>
            <p:cNvPr id="33" name="Group 32"/>
            <p:cNvGrpSpPr/>
            <p:nvPr/>
          </p:nvGrpSpPr>
          <p:grpSpPr>
            <a:xfrm>
              <a:off x="315310" y="247377"/>
              <a:ext cx="11577144" cy="6316069"/>
              <a:chOff x="315310" y="231611"/>
              <a:chExt cx="11577144" cy="6316069"/>
            </a:xfrm>
          </p:grpSpPr>
          <p:sp>
            <p:nvSpPr>
              <p:cNvPr id="35" name="Rectangle 34"/>
              <p:cNvSpPr/>
              <p:nvPr/>
            </p:nvSpPr>
            <p:spPr>
              <a:xfrm>
                <a:off x="3389586" y="231611"/>
                <a:ext cx="8502868" cy="189187"/>
              </a:xfrm>
              <a:prstGeom prst="rect">
                <a:avLst/>
              </a:prstGeom>
              <a:gradFill flip="none" rotWithShape="1">
                <a:gsLst>
                  <a:gs pos="0">
                    <a:srgbClr val="F48B3C">
                      <a:tint val="66000"/>
                      <a:satMod val="160000"/>
                    </a:srgbClr>
                  </a:gs>
                  <a:gs pos="50000">
                    <a:srgbClr val="F48B3C">
                      <a:tint val="44500"/>
                      <a:satMod val="160000"/>
                    </a:srgbClr>
                  </a:gs>
                  <a:gs pos="100000">
                    <a:srgbClr val="F48B3C">
                      <a:tint val="23500"/>
                      <a:satMod val="160000"/>
                    </a:srgbClr>
                  </a:gs>
                </a:gsLst>
                <a:lin ang="5400000" scaled="1"/>
                <a:tileRect/>
              </a:gra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315310" y="6358493"/>
                <a:ext cx="8502868" cy="189187"/>
              </a:xfrm>
              <a:prstGeom prst="rect">
                <a:avLst/>
              </a:prstGeom>
              <a:gradFill flip="none" rotWithShape="1">
                <a:gsLst>
                  <a:gs pos="0">
                    <a:srgbClr val="7030A0">
                      <a:tint val="66000"/>
                      <a:satMod val="160000"/>
                    </a:srgbClr>
                  </a:gs>
                  <a:gs pos="50000">
                    <a:srgbClr val="7030A0">
                      <a:tint val="44500"/>
                      <a:satMod val="160000"/>
                    </a:srgbClr>
                  </a:gs>
                  <a:gs pos="100000">
                    <a:srgbClr val="7030A0">
                      <a:tint val="23500"/>
                      <a:satMod val="160000"/>
                    </a:srgbClr>
                  </a:gs>
                </a:gsLst>
                <a:lin ang="16200000" scaled="1"/>
                <a:tileRect/>
              </a:gra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01978" y="5887256"/>
              <a:ext cx="2190476" cy="676190"/>
            </a:xfrm>
            <a:prstGeom prst="rect">
              <a:avLst/>
            </a:prstGeom>
          </p:spPr>
        </p:pic>
      </p:grpSp>
      <p:sp>
        <p:nvSpPr>
          <p:cNvPr id="2" name="TextBox 1"/>
          <p:cNvSpPr txBox="1"/>
          <p:nvPr/>
        </p:nvSpPr>
        <p:spPr>
          <a:xfrm>
            <a:off x="3535407" y="2572512"/>
            <a:ext cx="421621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dirty="0" smtClean="0">
                <a:solidFill>
                  <a:schemeClr val="accent2"/>
                </a:solidFill>
                <a:latin typeface="Lucida Calligraphy" panose="03010101010101010101" pitchFamily="66" charset="0"/>
                <a:ea typeface="Cambria Math" panose="02040503050406030204" pitchFamily="18" charset="0"/>
              </a:rPr>
              <a:t>T</a:t>
            </a:r>
            <a:r>
              <a:rPr lang="en-US" sz="5400" dirty="0" smtClean="0">
                <a:solidFill>
                  <a:srgbClr val="EE8640"/>
                </a:solidFill>
                <a:latin typeface="Lucida Calligraphy" panose="03010101010101010101" pitchFamily="66" charset="0"/>
                <a:ea typeface="Cambria Math" panose="02040503050406030204" pitchFamily="18" charset="0"/>
              </a:rPr>
              <a:t>h</a:t>
            </a:r>
            <a:r>
              <a:rPr lang="en-US" sz="5400" dirty="0" smtClean="0">
                <a:solidFill>
                  <a:srgbClr val="F09456"/>
                </a:solidFill>
                <a:latin typeface="Lucida Calligraphy" panose="03010101010101010101" pitchFamily="66" charset="0"/>
                <a:ea typeface="Cambria Math" panose="02040503050406030204" pitchFamily="18" charset="0"/>
              </a:rPr>
              <a:t>a</a:t>
            </a:r>
            <a:r>
              <a:rPr lang="en-US" sz="5400" dirty="0" smtClean="0">
                <a:solidFill>
                  <a:srgbClr val="F2A16A"/>
                </a:solidFill>
                <a:latin typeface="Lucida Calligraphy" panose="03010101010101010101" pitchFamily="66" charset="0"/>
                <a:ea typeface="Cambria Math" panose="02040503050406030204" pitchFamily="18" charset="0"/>
              </a:rPr>
              <a:t>n</a:t>
            </a:r>
            <a:r>
              <a:rPr lang="en-US" sz="5400" dirty="0" smtClean="0">
                <a:solidFill>
                  <a:srgbClr val="F5B487"/>
                </a:solidFill>
                <a:latin typeface="Lucida Calligraphy" panose="03010101010101010101" pitchFamily="66" charset="0"/>
                <a:ea typeface="Cambria Math" panose="02040503050406030204" pitchFamily="18" charset="0"/>
              </a:rPr>
              <a:t>k </a:t>
            </a:r>
            <a:r>
              <a:rPr lang="en-US" sz="5400" dirty="0" smtClean="0">
                <a:solidFill>
                  <a:srgbClr val="B889DB"/>
                </a:solidFill>
                <a:latin typeface="Lucida Calligraphy" panose="03010101010101010101" pitchFamily="66" charset="0"/>
                <a:ea typeface="Cambria Math" panose="02040503050406030204" pitchFamily="18" charset="0"/>
              </a:rPr>
              <a:t>Y</a:t>
            </a:r>
            <a:r>
              <a:rPr lang="en-US" sz="5400" dirty="0" smtClean="0">
                <a:solidFill>
                  <a:srgbClr val="934BC9"/>
                </a:solidFill>
                <a:latin typeface="Lucida Calligraphy" panose="03010101010101010101" pitchFamily="66" charset="0"/>
                <a:ea typeface="Cambria Math" panose="02040503050406030204" pitchFamily="18" charset="0"/>
              </a:rPr>
              <a:t>o</a:t>
            </a:r>
            <a:r>
              <a:rPr lang="en-US" sz="5400" dirty="0" smtClean="0">
                <a:solidFill>
                  <a:srgbClr val="7030A0"/>
                </a:solidFill>
                <a:latin typeface="Lucida Calligraphy" panose="03010101010101010101" pitchFamily="66" charset="0"/>
                <a:ea typeface="Cambria Math" panose="02040503050406030204" pitchFamily="18" charset="0"/>
              </a:rPr>
              <a:t>u</a:t>
            </a:r>
            <a:endParaRPr lang="en-US" sz="5400" dirty="0">
              <a:solidFill>
                <a:srgbClr val="7030A0"/>
              </a:solidFill>
              <a:latin typeface="Lucida Calligraphy" panose="03010101010101010101" pitchFamily="66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0151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suction.wav"/>
          </p:stSnd>
        </p:sndAc>
      </p:transition>
    </mc:Choice>
    <mc:Fallback xmlns="">
      <p:transition spd="slow">
        <p:sndAc>
          <p:stSnd>
            <p:snd r:embed="rId5" name="suction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ctrTitle"/>
          </p:nvPr>
        </p:nvSpPr>
        <p:spPr>
          <a:xfrm>
            <a:off x="315310" y="436564"/>
            <a:ext cx="3218688" cy="595043"/>
          </a:xfrm>
        </p:spPr>
        <p:txBody>
          <a:bodyPr>
            <a:noAutofit/>
          </a:bodyPr>
          <a:lstStyle/>
          <a:p>
            <a:pPr algn="l"/>
            <a:r>
              <a:rPr lang="en-US" sz="40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Sign Up</a:t>
            </a:r>
            <a:endParaRPr lang="en-US" sz="4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315310" y="247377"/>
            <a:ext cx="11577144" cy="6316069"/>
            <a:chOff x="315310" y="247377"/>
            <a:chExt cx="11577144" cy="6316069"/>
          </a:xfrm>
        </p:grpSpPr>
        <p:grpSp>
          <p:nvGrpSpPr>
            <p:cNvPr id="31" name="Group 30"/>
            <p:cNvGrpSpPr/>
            <p:nvPr/>
          </p:nvGrpSpPr>
          <p:grpSpPr>
            <a:xfrm>
              <a:off x="315310" y="247377"/>
              <a:ext cx="11577144" cy="6316069"/>
              <a:chOff x="315310" y="231611"/>
              <a:chExt cx="11577144" cy="6316069"/>
            </a:xfrm>
          </p:grpSpPr>
          <p:sp>
            <p:nvSpPr>
              <p:cNvPr id="33" name="Rectangle 32"/>
              <p:cNvSpPr/>
              <p:nvPr/>
            </p:nvSpPr>
            <p:spPr>
              <a:xfrm>
                <a:off x="3389586" y="231611"/>
                <a:ext cx="8502868" cy="189187"/>
              </a:xfrm>
              <a:prstGeom prst="rect">
                <a:avLst/>
              </a:prstGeom>
              <a:gradFill flip="none" rotWithShape="1">
                <a:gsLst>
                  <a:gs pos="0">
                    <a:srgbClr val="F48B3C">
                      <a:tint val="66000"/>
                      <a:satMod val="160000"/>
                    </a:srgbClr>
                  </a:gs>
                  <a:gs pos="50000">
                    <a:srgbClr val="F48B3C">
                      <a:tint val="44500"/>
                      <a:satMod val="160000"/>
                    </a:srgbClr>
                  </a:gs>
                  <a:gs pos="100000">
                    <a:srgbClr val="F48B3C">
                      <a:tint val="23500"/>
                      <a:satMod val="160000"/>
                    </a:srgbClr>
                  </a:gs>
                </a:gsLst>
                <a:lin ang="5400000" scaled="1"/>
                <a:tileRect/>
              </a:gra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315310" y="6358493"/>
                <a:ext cx="8502868" cy="189187"/>
              </a:xfrm>
              <a:prstGeom prst="rect">
                <a:avLst/>
              </a:prstGeom>
              <a:gradFill flip="none" rotWithShape="1">
                <a:gsLst>
                  <a:gs pos="0">
                    <a:srgbClr val="7030A0">
                      <a:tint val="66000"/>
                      <a:satMod val="160000"/>
                    </a:srgbClr>
                  </a:gs>
                  <a:gs pos="50000">
                    <a:srgbClr val="7030A0">
                      <a:tint val="44500"/>
                      <a:satMod val="160000"/>
                    </a:srgbClr>
                  </a:gs>
                  <a:gs pos="100000">
                    <a:srgbClr val="7030A0">
                      <a:tint val="23500"/>
                      <a:satMod val="160000"/>
                    </a:srgbClr>
                  </a:gs>
                </a:gsLst>
                <a:lin ang="16200000" scaled="1"/>
                <a:tileRect/>
              </a:gra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01978" y="5887256"/>
              <a:ext cx="2190476" cy="676190"/>
            </a:xfrm>
            <a:prstGeom prst="rect">
              <a:avLst/>
            </a:prstGeom>
          </p:spPr>
        </p:pic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478" y="1031607"/>
            <a:ext cx="7136600" cy="5051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217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suction.wav"/>
          </p:stSnd>
        </p:sndAc>
      </p:transition>
    </mc:Choice>
    <mc:Fallback xmlns="">
      <p:transition spd="slow">
        <p:sndAc>
          <p:stSnd>
            <p:snd r:embed="rId6" name="suction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ctrTitle"/>
          </p:nvPr>
        </p:nvSpPr>
        <p:spPr>
          <a:xfrm>
            <a:off x="315310" y="436564"/>
            <a:ext cx="3218688" cy="595043"/>
          </a:xfrm>
        </p:spPr>
        <p:txBody>
          <a:bodyPr>
            <a:noAutofit/>
          </a:bodyPr>
          <a:lstStyle/>
          <a:p>
            <a:pPr algn="l"/>
            <a:r>
              <a:rPr lang="en-US" sz="40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Login</a:t>
            </a:r>
            <a:endParaRPr lang="en-US" sz="4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315310" y="247377"/>
            <a:ext cx="11577144" cy="6316069"/>
            <a:chOff x="315310" y="247377"/>
            <a:chExt cx="11577144" cy="6316069"/>
          </a:xfrm>
        </p:grpSpPr>
        <p:grpSp>
          <p:nvGrpSpPr>
            <p:cNvPr id="31" name="Group 30"/>
            <p:cNvGrpSpPr/>
            <p:nvPr/>
          </p:nvGrpSpPr>
          <p:grpSpPr>
            <a:xfrm>
              <a:off x="315310" y="247377"/>
              <a:ext cx="11577144" cy="6316069"/>
              <a:chOff x="315310" y="231611"/>
              <a:chExt cx="11577144" cy="6316069"/>
            </a:xfrm>
          </p:grpSpPr>
          <p:sp>
            <p:nvSpPr>
              <p:cNvPr id="33" name="Rectangle 32"/>
              <p:cNvSpPr/>
              <p:nvPr/>
            </p:nvSpPr>
            <p:spPr>
              <a:xfrm>
                <a:off x="3389586" y="231611"/>
                <a:ext cx="8502868" cy="189187"/>
              </a:xfrm>
              <a:prstGeom prst="rect">
                <a:avLst/>
              </a:prstGeom>
              <a:gradFill flip="none" rotWithShape="1">
                <a:gsLst>
                  <a:gs pos="0">
                    <a:srgbClr val="F48B3C">
                      <a:tint val="66000"/>
                      <a:satMod val="160000"/>
                    </a:srgbClr>
                  </a:gs>
                  <a:gs pos="50000">
                    <a:srgbClr val="F48B3C">
                      <a:tint val="44500"/>
                      <a:satMod val="160000"/>
                    </a:srgbClr>
                  </a:gs>
                  <a:gs pos="100000">
                    <a:srgbClr val="F48B3C">
                      <a:tint val="23500"/>
                      <a:satMod val="160000"/>
                    </a:srgbClr>
                  </a:gs>
                </a:gsLst>
                <a:lin ang="5400000" scaled="1"/>
                <a:tileRect/>
              </a:gra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315310" y="6358493"/>
                <a:ext cx="8502868" cy="189187"/>
              </a:xfrm>
              <a:prstGeom prst="rect">
                <a:avLst/>
              </a:prstGeom>
              <a:gradFill flip="none" rotWithShape="1">
                <a:gsLst>
                  <a:gs pos="0">
                    <a:srgbClr val="7030A0">
                      <a:tint val="66000"/>
                      <a:satMod val="160000"/>
                    </a:srgbClr>
                  </a:gs>
                  <a:gs pos="50000">
                    <a:srgbClr val="7030A0">
                      <a:tint val="44500"/>
                      <a:satMod val="160000"/>
                    </a:srgbClr>
                  </a:gs>
                  <a:gs pos="100000">
                    <a:srgbClr val="7030A0">
                      <a:tint val="23500"/>
                      <a:satMod val="160000"/>
                    </a:srgbClr>
                  </a:gs>
                </a:gsLst>
                <a:lin ang="16200000" scaled="1"/>
                <a:tileRect/>
              </a:gra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01978" y="5887256"/>
              <a:ext cx="2190476" cy="676190"/>
            </a:xfrm>
            <a:prstGeom prst="rect">
              <a:avLst/>
            </a:prstGeom>
          </p:spPr>
        </p:pic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9019" y="1031607"/>
            <a:ext cx="7049528" cy="4997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740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suction.wav"/>
          </p:stSnd>
        </p:sndAc>
      </p:transition>
    </mc:Choice>
    <mc:Fallback xmlns="">
      <p:transition spd="slow">
        <p:sndAc>
          <p:stSnd>
            <p:snd r:embed="rId6" name="suction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ctrTitle"/>
          </p:nvPr>
        </p:nvSpPr>
        <p:spPr>
          <a:xfrm>
            <a:off x="315310" y="436564"/>
            <a:ext cx="3218688" cy="595043"/>
          </a:xfrm>
        </p:spPr>
        <p:txBody>
          <a:bodyPr>
            <a:noAutofit/>
          </a:bodyPr>
          <a:lstStyle/>
          <a:p>
            <a:pPr algn="l"/>
            <a:r>
              <a:rPr lang="en-US" sz="40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Home Page</a:t>
            </a:r>
            <a:endParaRPr lang="en-US" sz="4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315310" y="247377"/>
            <a:ext cx="11577144" cy="6316069"/>
            <a:chOff x="315310" y="247377"/>
            <a:chExt cx="11577144" cy="6316069"/>
          </a:xfrm>
        </p:grpSpPr>
        <p:grpSp>
          <p:nvGrpSpPr>
            <p:cNvPr id="31" name="Group 30"/>
            <p:cNvGrpSpPr/>
            <p:nvPr/>
          </p:nvGrpSpPr>
          <p:grpSpPr>
            <a:xfrm>
              <a:off x="315310" y="247377"/>
              <a:ext cx="11577144" cy="6316069"/>
              <a:chOff x="315310" y="231611"/>
              <a:chExt cx="11577144" cy="6316069"/>
            </a:xfrm>
          </p:grpSpPr>
          <p:sp>
            <p:nvSpPr>
              <p:cNvPr id="33" name="Rectangle 32"/>
              <p:cNvSpPr/>
              <p:nvPr/>
            </p:nvSpPr>
            <p:spPr>
              <a:xfrm>
                <a:off x="3389586" y="231611"/>
                <a:ext cx="8502868" cy="189187"/>
              </a:xfrm>
              <a:prstGeom prst="rect">
                <a:avLst/>
              </a:prstGeom>
              <a:gradFill flip="none" rotWithShape="1">
                <a:gsLst>
                  <a:gs pos="0">
                    <a:srgbClr val="F48B3C">
                      <a:tint val="66000"/>
                      <a:satMod val="160000"/>
                    </a:srgbClr>
                  </a:gs>
                  <a:gs pos="50000">
                    <a:srgbClr val="F48B3C">
                      <a:tint val="44500"/>
                      <a:satMod val="160000"/>
                    </a:srgbClr>
                  </a:gs>
                  <a:gs pos="100000">
                    <a:srgbClr val="F48B3C">
                      <a:tint val="23500"/>
                      <a:satMod val="160000"/>
                    </a:srgbClr>
                  </a:gs>
                </a:gsLst>
                <a:lin ang="5400000" scaled="1"/>
                <a:tileRect/>
              </a:gra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315310" y="6358493"/>
                <a:ext cx="8502868" cy="189187"/>
              </a:xfrm>
              <a:prstGeom prst="rect">
                <a:avLst/>
              </a:prstGeom>
              <a:gradFill flip="none" rotWithShape="1">
                <a:gsLst>
                  <a:gs pos="0">
                    <a:srgbClr val="7030A0">
                      <a:tint val="66000"/>
                      <a:satMod val="160000"/>
                    </a:srgbClr>
                  </a:gs>
                  <a:gs pos="50000">
                    <a:srgbClr val="7030A0">
                      <a:tint val="44500"/>
                      <a:satMod val="160000"/>
                    </a:srgbClr>
                  </a:gs>
                  <a:gs pos="100000">
                    <a:srgbClr val="7030A0">
                      <a:tint val="23500"/>
                      <a:satMod val="160000"/>
                    </a:srgbClr>
                  </a:gs>
                </a:gsLst>
                <a:lin ang="16200000" scaled="1"/>
                <a:tileRect/>
              </a:gra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01978" y="5887256"/>
              <a:ext cx="2190476" cy="676190"/>
            </a:xfrm>
            <a:prstGeom prst="rect">
              <a:avLst/>
            </a:prstGeom>
          </p:spPr>
        </p:pic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2290" y="1031607"/>
            <a:ext cx="6871230" cy="4863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406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suction.wav"/>
          </p:stSnd>
        </p:sndAc>
      </p:transition>
    </mc:Choice>
    <mc:Fallback xmlns="">
      <p:transition spd="slow">
        <p:sndAc>
          <p:stSnd>
            <p:snd r:embed="rId6" name="suction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ctrTitle"/>
          </p:nvPr>
        </p:nvSpPr>
        <p:spPr>
          <a:xfrm>
            <a:off x="315310" y="436564"/>
            <a:ext cx="3647090" cy="595043"/>
          </a:xfrm>
        </p:spPr>
        <p:txBody>
          <a:bodyPr>
            <a:noAutofit/>
          </a:bodyPr>
          <a:lstStyle/>
          <a:p>
            <a:pPr algn="l"/>
            <a:r>
              <a:rPr lang="en-US" sz="40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Add Employee</a:t>
            </a:r>
            <a:endParaRPr lang="en-US" sz="4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315310" y="247377"/>
            <a:ext cx="11577144" cy="6316069"/>
            <a:chOff x="315310" y="247377"/>
            <a:chExt cx="11577144" cy="6316069"/>
          </a:xfrm>
        </p:grpSpPr>
        <p:grpSp>
          <p:nvGrpSpPr>
            <p:cNvPr id="31" name="Group 30"/>
            <p:cNvGrpSpPr/>
            <p:nvPr/>
          </p:nvGrpSpPr>
          <p:grpSpPr>
            <a:xfrm>
              <a:off x="315310" y="247377"/>
              <a:ext cx="11577144" cy="6316069"/>
              <a:chOff x="315310" y="231611"/>
              <a:chExt cx="11577144" cy="6316069"/>
            </a:xfrm>
          </p:grpSpPr>
          <p:sp>
            <p:nvSpPr>
              <p:cNvPr id="33" name="Rectangle 32"/>
              <p:cNvSpPr/>
              <p:nvPr/>
            </p:nvSpPr>
            <p:spPr>
              <a:xfrm>
                <a:off x="3389586" y="231611"/>
                <a:ext cx="8502868" cy="189187"/>
              </a:xfrm>
              <a:prstGeom prst="rect">
                <a:avLst/>
              </a:prstGeom>
              <a:gradFill flip="none" rotWithShape="1">
                <a:gsLst>
                  <a:gs pos="0">
                    <a:srgbClr val="F48B3C">
                      <a:tint val="66000"/>
                      <a:satMod val="160000"/>
                    </a:srgbClr>
                  </a:gs>
                  <a:gs pos="50000">
                    <a:srgbClr val="F48B3C">
                      <a:tint val="44500"/>
                      <a:satMod val="160000"/>
                    </a:srgbClr>
                  </a:gs>
                  <a:gs pos="100000">
                    <a:srgbClr val="F48B3C">
                      <a:tint val="23500"/>
                      <a:satMod val="160000"/>
                    </a:srgbClr>
                  </a:gs>
                </a:gsLst>
                <a:lin ang="5400000" scaled="1"/>
                <a:tileRect/>
              </a:gra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315310" y="6358493"/>
                <a:ext cx="8502868" cy="189187"/>
              </a:xfrm>
              <a:prstGeom prst="rect">
                <a:avLst/>
              </a:prstGeom>
              <a:gradFill flip="none" rotWithShape="1">
                <a:gsLst>
                  <a:gs pos="0">
                    <a:srgbClr val="7030A0">
                      <a:tint val="66000"/>
                      <a:satMod val="160000"/>
                    </a:srgbClr>
                  </a:gs>
                  <a:gs pos="50000">
                    <a:srgbClr val="7030A0">
                      <a:tint val="44500"/>
                      <a:satMod val="160000"/>
                    </a:srgbClr>
                  </a:gs>
                  <a:gs pos="100000">
                    <a:srgbClr val="7030A0">
                      <a:tint val="23500"/>
                      <a:satMod val="160000"/>
                    </a:srgbClr>
                  </a:gs>
                </a:gsLst>
                <a:lin ang="16200000" scaled="1"/>
                <a:tileRect/>
              </a:gra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01978" y="5887256"/>
              <a:ext cx="2190476" cy="676190"/>
            </a:xfrm>
            <a:prstGeom prst="rect">
              <a:avLst/>
            </a:prstGeom>
          </p:spPr>
        </p:pic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1345" y="1120136"/>
            <a:ext cx="6742446" cy="4767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755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suction.wav"/>
          </p:stSnd>
        </p:sndAc>
      </p:transition>
    </mc:Choice>
    <mc:Fallback xmlns="">
      <p:transition spd="slow">
        <p:sndAc>
          <p:stSnd>
            <p:snd r:embed="rId6" name="suction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ctrTitle"/>
          </p:nvPr>
        </p:nvSpPr>
        <p:spPr>
          <a:xfrm>
            <a:off x="315310" y="436564"/>
            <a:ext cx="3927506" cy="595043"/>
          </a:xfrm>
        </p:spPr>
        <p:txBody>
          <a:bodyPr>
            <a:noAutofit/>
          </a:bodyPr>
          <a:lstStyle/>
          <a:p>
            <a:pPr algn="l"/>
            <a:r>
              <a:rPr lang="en-US" sz="40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View Employee</a:t>
            </a:r>
            <a:endParaRPr lang="en-US" sz="4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315310" y="247377"/>
            <a:ext cx="11577144" cy="6316069"/>
            <a:chOff x="315310" y="247377"/>
            <a:chExt cx="11577144" cy="6316069"/>
          </a:xfrm>
        </p:grpSpPr>
        <p:grpSp>
          <p:nvGrpSpPr>
            <p:cNvPr id="31" name="Group 30"/>
            <p:cNvGrpSpPr/>
            <p:nvPr/>
          </p:nvGrpSpPr>
          <p:grpSpPr>
            <a:xfrm>
              <a:off x="315310" y="247377"/>
              <a:ext cx="11577144" cy="6316069"/>
              <a:chOff x="315310" y="231611"/>
              <a:chExt cx="11577144" cy="6316069"/>
            </a:xfrm>
          </p:grpSpPr>
          <p:sp>
            <p:nvSpPr>
              <p:cNvPr id="33" name="Rectangle 32"/>
              <p:cNvSpPr/>
              <p:nvPr/>
            </p:nvSpPr>
            <p:spPr>
              <a:xfrm>
                <a:off x="3389586" y="231611"/>
                <a:ext cx="8502868" cy="189187"/>
              </a:xfrm>
              <a:prstGeom prst="rect">
                <a:avLst/>
              </a:prstGeom>
              <a:gradFill flip="none" rotWithShape="1">
                <a:gsLst>
                  <a:gs pos="0">
                    <a:srgbClr val="F48B3C">
                      <a:tint val="66000"/>
                      <a:satMod val="160000"/>
                    </a:srgbClr>
                  </a:gs>
                  <a:gs pos="50000">
                    <a:srgbClr val="F48B3C">
                      <a:tint val="44500"/>
                      <a:satMod val="160000"/>
                    </a:srgbClr>
                  </a:gs>
                  <a:gs pos="100000">
                    <a:srgbClr val="F48B3C">
                      <a:tint val="23500"/>
                      <a:satMod val="160000"/>
                    </a:srgbClr>
                  </a:gs>
                </a:gsLst>
                <a:lin ang="5400000" scaled="1"/>
                <a:tileRect/>
              </a:gra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315310" y="6358493"/>
                <a:ext cx="8502868" cy="189187"/>
              </a:xfrm>
              <a:prstGeom prst="rect">
                <a:avLst/>
              </a:prstGeom>
              <a:gradFill flip="none" rotWithShape="1">
                <a:gsLst>
                  <a:gs pos="0">
                    <a:srgbClr val="7030A0">
                      <a:tint val="66000"/>
                      <a:satMod val="160000"/>
                    </a:srgbClr>
                  </a:gs>
                  <a:gs pos="50000">
                    <a:srgbClr val="7030A0">
                      <a:tint val="44500"/>
                      <a:satMod val="160000"/>
                    </a:srgbClr>
                  </a:gs>
                  <a:gs pos="100000">
                    <a:srgbClr val="7030A0">
                      <a:tint val="23500"/>
                      <a:satMod val="160000"/>
                    </a:srgbClr>
                  </a:gs>
                </a:gsLst>
                <a:lin ang="16200000" scaled="1"/>
                <a:tileRect/>
              </a:gra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01978" y="5887256"/>
              <a:ext cx="2190476" cy="676190"/>
            </a:xfrm>
            <a:prstGeom prst="rect">
              <a:avLst/>
            </a:prstGeom>
          </p:spPr>
        </p:pic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6718" y="1030104"/>
            <a:ext cx="6706441" cy="4750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983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suction.wav"/>
          </p:stSnd>
        </p:sndAc>
      </p:transition>
    </mc:Choice>
    <mc:Fallback xmlns="">
      <p:transition spd="slow">
        <p:sndAc>
          <p:stSnd>
            <p:snd r:embed="rId6" name="suction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693</TotalTime>
  <Words>526</Words>
  <Application>Microsoft Office PowerPoint</Application>
  <PresentationFormat>Widescreen</PresentationFormat>
  <Paragraphs>143</Paragraphs>
  <Slides>44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0" baseType="lpstr">
      <vt:lpstr>Arial</vt:lpstr>
      <vt:lpstr>Calibri</vt:lpstr>
      <vt:lpstr>Calibri Light</vt:lpstr>
      <vt:lpstr>Cambria Math</vt:lpstr>
      <vt:lpstr>Lucida Calligraphy</vt:lpstr>
      <vt:lpstr>Office Theme</vt:lpstr>
      <vt:lpstr>Employee  Management System</vt:lpstr>
      <vt:lpstr>Team SAZAM</vt:lpstr>
      <vt:lpstr>Description</vt:lpstr>
      <vt:lpstr>Product Features</vt:lpstr>
      <vt:lpstr>Sign Up</vt:lpstr>
      <vt:lpstr>Login</vt:lpstr>
      <vt:lpstr>Home Page</vt:lpstr>
      <vt:lpstr>Add Employee</vt:lpstr>
      <vt:lpstr>View Employee</vt:lpstr>
      <vt:lpstr>Edit Employee</vt:lpstr>
      <vt:lpstr>Search Employee</vt:lpstr>
      <vt:lpstr>Mobile Friendly</vt:lpstr>
      <vt:lpstr>Sample Code- EmployeePOJO</vt:lpstr>
      <vt:lpstr>Sample Code- EmployeeDAO</vt:lpstr>
      <vt:lpstr>Sample Code- Edit Employee</vt:lpstr>
      <vt:lpstr>Sample Code- Edit Process</vt:lpstr>
      <vt:lpstr>Sample Code- View Employee</vt:lpstr>
      <vt:lpstr>PowerPoint Presentation</vt:lpstr>
      <vt:lpstr>PowerPoint Presentation</vt:lpstr>
      <vt:lpstr>PowerPoint Presentation</vt:lpstr>
      <vt:lpstr>PowerPoint Presentation</vt:lpstr>
      <vt:lpstr>Test Automation</vt:lpstr>
      <vt:lpstr>SoapUI</vt:lpstr>
      <vt:lpstr>AUT - Features</vt:lpstr>
      <vt:lpstr>Manual Testing- Add Employee</vt:lpstr>
      <vt:lpstr>PowerPoint Presentation</vt:lpstr>
      <vt:lpstr>PowerPoint Presentation</vt:lpstr>
      <vt:lpstr>Automation Testing- Add Employee</vt:lpstr>
      <vt:lpstr>PowerPoint Presentation</vt:lpstr>
      <vt:lpstr>PowerPoint Presentation</vt:lpstr>
      <vt:lpstr>PowerPoint Presentation</vt:lpstr>
      <vt:lpstr>PowerPoint Presentation</vt:lpstr>
      <vt:lpstr>AUT - Employee Management System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Google Search – Case Study 1</vt:lpstr>
      <vt:lpstr>Search Result using Data Driven Framework(DDF)</vt:lpstr>
      <vt:lpstr>Budget Calculator– Case Study 2</vt:lpstr>
      <vt:lpstr>PowerPoint Presentation</vt:lpstr>
      <vt:lpstr>PowerPoint Presentation</vt:lpstr>
    </vt:vector>
  </TitlesOfParts>
  <Company>SLKSOFT.COM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slk</dc:creator>
  <cp:lastModifiedBy>slk</cp:lastModifiedBy>
  <cp:revision>65</cp:revision>
  <dcterms:created xsi:type="dcterms:W3CDTF">2019-12-04T09:59:05Z</dcterms:created>
  <dcterms:modified xsi:type="dcterms:W3CDTF">2019-12-16T07:42:57Z</dcterms:modified>
</cp:coreProperties>
</file>